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7" r:id="rId2"/>
    <p:sldId id="408" r:id="rId3"/>
    <p:sldId id="409" r:id="rId4"/>
    <p:sldId id="410" r:id="rId5"/>
    <p:sldId id="258" r:id="rId6"/>
    <p:sldId id="411" r:id="rId7"/>
    <p:sldId id="412" r:id="rId8"/>
    <p:sldId id="41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9" autoAdjust="0"/>
    <p:restoredTop sz="94660"/>
  </p:normalViewPr>
  <p:slideViewPr>
    <p:cSldViewPr snapToGrid="0" showGuides="1">
      <p:cViewPr>
        <p:scale>
          <a:sx n="50" d="100"/>
          <a:sy n="50" d="100"/>
        </p:scale>
        <p:origin x="304" y="46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618B27-38F9-4E98-89F1-BF6507D6DD6E}" type="datetimeFigureOut">
              <a:rPr lang="en-US" smtClean="0"/>
              <a:t>2/18/2025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D111D1-193C-4E97-BCCC-76A61E9E9369}" type="slidenum">
              <a:rPr lang="en-US" smtClean="0"/>
              <a:t>‹#›</a:t>
            </a:fld>
            <a:endParaRPr lang="en-US"/>
          </a:p>
        </p:txBody>
      </p:sp>
    </p:spTree>
    <p:extLst>
      <p:ext uri="{BB962C8B-B14F-4D97-AF65-F5344CB8AC3E}">
        <p14:creationId xmlns:p14="http://schemas.microsoft.com/office/powerpoint/2010/main" val="2691192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A28A2-C7D7-BC3B-76AC-64BBC6467F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C34A35-0161-F05B-016A-BD7CE5467A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09736B-1E9F-8D52-F7D2-6F1F95A5ABD7}"/>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5" name="Footer Placeholder 4">
            <a:extLst>
              <a:ext uri="{FF2B5EF4-FFF2-40B4-BE49-F238E27FC236}">
                <a16:creationId xmlns:a16="http://schemas.microsoft.com/office/drawing/2014/main" id="{ACDD49B2-5BE1-4B1B-7945-60F3BC8C4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EBF92A-4E6C-3818-444C-B77B65525BDB}"/>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24556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807E0-4AD0-E851-3A60-31B6032F18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10C6B32-2E21-F3CB-F997-FE6B0B7C64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0FCD66-B8C8-A8EF-FF7A-535998EC8D37}"/>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5" name="Footer Placeholder 4">
            <a:extLst>
              <a:ext uri="{FF2B5EF4-FFF2-40B4-BE49-F238E27FC236}">
                <a16:creationId xmlns:a16="http://schemas.microsoft.com/office/drawing/2014/main" id="{29C727C5-A012-A8CE-F31A-03C65765E7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6605EC-AEFA-6FA6-334D-4FE0D11551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427646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56C4E7-9BEC-CFF8-04FF-752C7566DF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476D91-FB1F-60F4-DB16-0CF592C1EC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CE56E7-A70C-76D9-087F-A53412738AF9}"/>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5" name="Footer Placeholder 4">
            <a:extLst>
              <a:ext uri="{FF2B5EF4-FFF2-40B4-BE49-F238E27FC236}">
                <a16:creationId xmlns:a16="http://schemas.microsoft.com/office/drawing/2014/main" id="{63062BDE-0DAD-1721-5E47-75B0E4B726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D3AB65-4C38-FEF8-88D1-BA537DAA57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30753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E982C-9472-EBA3-A327-DF287E4DCB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E403FD-6303-7389-9AC9-70F21B4DFB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46DCF4-39DA-0A19-09F4-37CDC033CBDC}"/>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5" name="Footer Placeholder 4">
            <a:extLst>
              <a:ext uri="{FF2B5EF4-FFF2-40B4-BE49-F238E27FC236}">
                <a16:creationId xmlns:a16="http://schemas.microsoft.com/office/drawing/2014/main" id="{15E30D4C-7303-0E65-C857-C875FD8EC1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74D69C-3A71-27D2-0539-7DDA37846961}"/>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239682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4722B-5EB9-64BC-B93D-49D98E76C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67EA870-9ADA-FC3E-A113-ED025C44BF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FE98BE-352F-9C55-0BAA-8D68C0353EC0}"/>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5" name="Footer Placeholder 4">
            <a:extLst>
              <a:ext uri="{FF2B5EF4-FFF2-40B4-BE49-F238E27FC236}">
                <a16:creationId xmlns:a16="http://schemas.microsoft.com/office/drawing/2014/main" id="{B62DD478-5D3B-C971-EE56-F82B8BE96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ECA751-B33E-01EC-DA9B-47E37F59E593}"/>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849697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35855-B3F7-0465-8FD3-3141BEBB09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495E86-0311-FE40-2226-AFC7AF40B9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85BEF5-8BB2-70DC-E1E0-D4C7FFBF44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887885-4860-ABC4-6CFF-C8547472FA6A}"/>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6" name="Footer Placeholder 5">
            <a:extLst>
              <a:ext uri="{FF2B5EF4-FFF2-40B4-BE49-F238E27FC236}">
                <a16:creationId xmlns:a16="http://schemas.microsoft.com/office/drawing/2014/main" id="{53CFEC1E-912E-6C13-789A-576C04B5BB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1AEB66-6A71-6C13-A5DB-F938914B566D}"/>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57530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F721E-2262-1807-00DB-9FC9B95CD4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E9699A-5A64-3967-B063-1745976BC4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1930A3-50EC-762D-9D6B-4FBC04E70FE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EB862E-04F4-8932-FD69-4B36328820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57CC6E-02AD-01D1-9122-B86990B0A0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470FD26-919F-436C-8BE0-B1257DC45E2F}"/>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8" name="Footer Placeholder 7">
            <a:extLst>
              <a:ext uri="{FF2B5EF4-FFF2-40B4-BE49-F238E27FC236}">
                <a16:creationId xmlns:a16="http://schemas.microsoft.com/office/drawing/2014/main" id="{6FDD1F90-E910-F0C9-842A-E5C922CDC4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DB7E75-8B78-F9E9-37C1-9C884E96016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320482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F2A3B-7581-037B-BBD3-998A2367E2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9EAD1CC-6D0D-5D83-39A6-0971A4A330F8}"/>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4" name="Footer Placeholder 3">
            <a:extLst>
              <a:ext uri="{FF2B5EF4-FFF2-40B4-BE49-F238E27FC236}">
                <a16:creationId xmlns:a16="http://schemas.microsoft.com/office/drawing/2014/main" id="{AAF7F2F8-2F8C-B031-A928-66FF7E4D21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7BA070-F5A8-979B-B95A-CB8A0D6C4E1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624224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4BB787-C237-C90D-E7A2-00C7A14D4705}"/>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3" name="Footer Placeholder 2">
            <a:extLst>
              <a:ext uri="{FF2B5EF4-FFF2-40B4-BE49-F238E27FC236}">
                <a16:creationId xmlns:a16="http://schemas.microsoft.com/office/drawing/2014/main" id="{6FDFD1F6-70C5-2B33-8FFF-36928FE58A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50C80A-E5CF-7993-F08D-00960B75009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062513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E2BA3-C5F5-304C-B59E-4A21A683C8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04E9FD-1FE7-05B0-F3F4-3C8A3F7D5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91E8D9-C7C4-6A7C-63EB-5D96775D7C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76BA0B-3248-4CBA-4D5D-B721CAE269B9}"/>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6" name="Footer Placeholder 5">
            <a:extLst>
              <a:ext uri="{FF2B5EF4-FFF2-40B4-BE49-F238E27FC236}">
                <a16:creationId xmlns:a16="http://schemas.microsoft.com/office/drawing/2014/main" id="{401F42DD-4949-E258-4F18-94D0360BF9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289AF1-93CF-17EF-BE7E-857D3A8B8AE2}"/>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35153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0AA13-D332-6828-C19B-75D3B926E9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78F5C5-740A-CE88-AE44-4FE935CE9F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7C348E-2AC5-EEF2-7737-FF6D5B8056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9B1F37-368B-454C-3A96-225575A09474}"/>
              </a:ext>
            </a:extLst>
          </p:cNvPr>
          <p:cNvSpPr>
            <a:spLocks noGrp="1"/>
          </p:cNvSpPr>
          <p:nvPr>
            <p:ph type="dt" sz="half" idx="10"/>
          </p:nvPr>
        </p:nvSpPr>
        <p:spPr/>
        <p:txBody>
          <a:bodyPr/>
          <a:lstStyle/>
          <a:p>
            <a:fld id="{B8F1C752-A05B-4C34-9298-91E61C143475}" type="datetimeFigureOut">
              <a:rPr lang="en-US" smtClean="0"/>
              <a:t>2/18/2025</a:t>
            </a:fld>
            <a:endParaRPr lang="en-US"/>
          </a:p>
        </p:txBody>
      </p:sp>
      <p:sp>
        <p:nvSpPr>
          <p:cNvPr id="6" name="Footer Placeholder 5">
            <a:extLst>
              <a:ext uri="{FF2B5EF4-FFF2-40B4-BE49-F238E27FC236}">
                <a16:creationId xmlns:a16="http://schemas.microsoft.com/office/drawing/2014/main" id="{FA8AD077-4421-B5FF-7606-A886ADA3AC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D4F5C1-3844-5E6E-4BC8-49D7BF1A5169}"/>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770781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A31450-49BE-DF80-7712-A1C55DBA3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495C1D-60AA-5FE0-C749-A7A8C2AB57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E2E0DA-BFF6-F51D-B7E8-48BD3CBAEE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8F1C752-A05B-4C34-9298-91E61C143475}" type="datetimeFigureOut">
              <a:rPr lang="en-US" smtClean="0"/>
              <a:t>2/18/2025</a:t>
            </a:fld>
            <a:endParaRPr lang="en-US"/>
          </a:p>
        </p:txBody>
      </p:sp>
      <p:sp>
        <p:nvSpPr>
          <p:cNvPr id="5" name="Footer Placeholder 4">
            <a:extLst>
              <a:ext uri="{FF2B5EF4-FFF2-40B4-BE49-F238E27FC236}">
                <a16:creationId xmlns:a16="http://schemas.microsoft.com/office/drawing/2014/main" id="{EE85A2BA-00C7-7429-FC8C-E108D73BEB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58A2B1C-6700-FECC-DA9A-4E84E2EFDA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876F809-81C8-41A7-B257-332DACA24BD1}" type="slidenum">
              <a:rPr lang="en-US" smtClean="0"/>
              <a:t>‹#›</a:t>
            </a:fld>
            <a:endParaRPr lang="en-US"/>
          </a:p>
        </p:txBody>
      </p:sp>
    </p:spTree>
    <p:extLst>
      <p:ext uri="{BB962C8B-B14F-4D97-AF65-F5344CB8AC3E}">
        <p14:creationId xmlns:p14="http://schemas.microsoft.com/office/powerpoint/2010/main" val="249425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hyperlink" Target="https://archive.org/details/akanashantifolkt0000ratt/page/n5/mode/2up"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B8F582-0DC9-BC71-B6CE-9761112BC485}"/>
              </a:ext>
            </a:extLst>
          </p:cNvPr>
          <p:cNvPicPr>
            <a:picLocks noChangeAspect="1"/>
          </p:cNvPicPr>
          <p:nvPr/>
        </p:nvPicPr>
        <p:blipFill>
          <a:blip r:embed="rId2"/>
          <a:stretch>
            <a:fillRect/>
          </a:stretch>
        </p:blipFill>
        <p:spPr>
          <a:xfrm>
            <a:off x="2277578" y="53086"/>
            <a:ext cx="3561144" cy="2747576"/>
          </a:xfrm>
          <a:prstGeom prst="rect">
            <a:avLst/>
          </a:prstGeom>
        </p:spPr>
      </p:pic>
      <p:sp>
        <p:nvSpPr>
          <p:cNvPr id="2" name="Title 1">
            <a:extLst>
              <a:ext uri="{FF2B5EF4-FFF2-40B4-BE49-F238E27FC236}">
                <a16:creationId xmlns:a16="http://schemas.microsoft.com/office/drawing/2014/main" id="{7C2D15A2-D2B4-E672-079E-934F9DCEC796}"/>
              </a:ext>
            </a:extLst>
          </p:cNvPr>
          <p:cNvSpPr>
            <a:spLocks noGrp="1"/>
          </p:cNvSpPr>
          <p:nvPr>
            <p:ph type="title"/>
          </p:nvPr>
        </p:nvSpPr>
        <p:spPr>
          <a:xfrm>
            <a:off x="519549" y="1075676"/>
            <a:ext cx="2290920" cy="2041099"/>
          </a:xfrm>
        </p:spPr>
        <p:txBody>
          <a:bodyPr>
            <a:normAutofit/>
          </a:bodyPr>
          <a:lstStyle/>
          <a:p>
            <a:r>
              <a:rPr lang="en-US" dirty="0">
                <a:solidFill>
                  <a:srgbClr val="FF0000"/>
                </a:solidFill>
              </a:rPr>
              <a:t>Demo Source Material: </a:t>
            </a:r>
          </a:p>
        </p:txBody>
      </p:sp>
      <p:pic>
        <p:nvPicPr>
          <p:cNvPr id="6" name="Picture 5">
            <a:extLst>
              <a:ext uri="{FF2B5EF4-FFF2-40B4-BE49-F238E27FC236}">
                <a16:creationId xmlns:a16="http://schemas.microsoft.com/office/drawing/2014/main" id="{993FE42F-8DB8-A7C4-9411-2595AE59661A}"/>
              </a:ext>
            </a:extLst>
          </p:cNvPr>
          <p:cNvPicPr>
            <a:picLocks noChangeAspect="1"/>
          </p:cNvPicPr>
          <p:nvPr/>
        </p:nvPicPr>
        <p:blipFill>
          <a:blip r:embed="rId3"/>
          <a:stretch>
            <a:fillRect/>
          </a:stretch>
        </p:blipFill>
        <p:spPr>
          <a:xfrm>
            <a:off x="4276053" y="2777619"/>
            <a:ext cx="1620510" cy="679853"/>
          </a:xfrm>
          <a:prstGeom prst="rect">
            <a:avLst/>
          </a:prstGeom>
        </p:spPr>
      </p:pic>
      <p:pic>
        <p:nvPicPr>
          <p:cNvPr id="7" name="Picture 6">
            <a:extLst>
              <a:ext uri="{FF2B5EF4-FFF2-40B4-BE49-F238E27FC236}">
                <a16:creationId xmlns:a16="http://schemas.microsoft.com/office/drawing/2014/main" id="{88718482-C707-2316-2207-986F7EDB5706}"/>
              </a:ext>
            </a:extLst>
          </p:cNvPr>
          <p:cNvPicPr>
            <a:picLocks noChangeAspect="1"/>
          </p:cNvPicPr>
          <p:nvPr/>
        </p:nvPicPr>
        <p:blipFill>
          <a:blip r:embed="rId4"/>
          <a:stretch>
            <a:fillRect/>
          </a:stretch>
        </p:blipFill>
        <p:spPr>
          <a:xfrm>
            <a:off x="5838722" y="42585"/>
            <a:ext cx="6353278" cy="3414887"/>
          </a:xfrm>
          <a:prstGeom prst="rect">
            <a:avLst/>
          </a:prstGeom>
        </p:spPr>
      </p:pic>
      <p:pic>
        <p:nvPicPr>
          <p:cNvPr id="9" name="Picture 8">
            <a:extLst>
              <a:ext uri="{FF2B5EF4-FFF2-40B4-BE49-F238E27FC236}">
                <a16:creationId xmlns:a16="http://schemas.microsoft.com/office/drawing/2014/main" id="{3A50A2AA-AAE1-3C57-1CBA-142B0FC574B7}"/>
              </a:ext>
            </a:extLst>
          </p:cNvPr>
          <p:cNvPicPr>
            <a:picLocks noChangeAspect="1"/>
          </p:cNvPicPr>
          <p:nvPr/>
        </p:nvPicPr>
        <p:blipFill>
          <a:blip r:embed="rId5"/>
          <a:stretch>
            <a:fillRect/>
          </a:stretch>
        </p:blipFill>
        <p:spPr>
          <a:xfrm>
            <a:off x="129451" y="3609474"/>
            <a:ext cx="6736352" cy="3102067"/>
          </a:xfrm>
          <a:prstGeom prst="rect">
            <a:avLst/>
          </a:prstGeom>
        </p:spPr>
      </p:pic>
      <p:sp>
        <p:nvSpPr>
          <p:cNvPr id="11" name="TextBox 10">
            <a:extLst>
              <a:ext uri="{FF2B5EF4-FFF2-40B4-BE49-F238E27FC236}">
                <a16:creationId xmlns:a16="http://schemas.microsoft.com/office/drawing/2014/main" id="{51820853-1144-BE0C-05E8-DE93BFAB508D}"/>
              </a:ext>
            </a:extLst>
          </p:cNvPr>
          <p:cNvSpPr txBox="1"/>
          <p:nvPr/>
        </p:nvSpPr>
        <p:spPr>
          <a:xfrm>
            <a:off x="4980971" y="3431894"/>
            <a:ext cx="7508111" cy="646331"/>
          </a:xfrm>
          <a:prstGeom prst="rect">
            <a:avLst/>
          </a:prstGeom>
          <a:noFill/>
        </p:spPr>
        <p:txBody>
          <a:bodyPr wrap="square">
            <a:spAutoFit/>
          </a:bodyPr>
          <a:lstStyle/>
          <a:p>
            <a:r>
              <a:rPr lang="en-US" dirty="0">
                <a:hlinkClick r:id="rId6"/>
              </a:rPr>
              <a:t>https://archive.org/details/akanashantifolkt0000ratt/page/n5/mode/2up</a:t>
            </a:r>
            <a:endParaRPr lang="en-US" dirty="0"/>
          </a:p>
          <a:p>
            <a:endParaRPr lang="en-US" dirty="0"/>
          </a:p>
        </p:txBody>
      </p:sp>
      <p:pic>
        <p:nvPicPr>
          <p:cNvPr id="13" name="Picture 12">
            <a:extLst>
              <a:ext uri="{FF2B5EF4-FFF2-40B4-BE49-F238E27FC236}">
                <a16:creationId xmlns:a16="http://schemas.microsoft.com/office/drawing/2014/main" id="{6B4F419B-7672-6533-9D78-B70C1DBAB4D3}"/>
              </a:ext>
            </a:extLst>
          </p:cNvPr>
          <p:cNvPicPr>
            <a:picLocks noChangeAspect="1"/>
          </p:cNvPicPr>
          <p:nvPr/>
        </p:nvPicPr>
        <p:blipFill>
          <a:blip r:embed="rId7"/>
          <a:stretch>
            <a:fillRect/>
          </a:stretch>
        </p:blipFill>
        <p:spPr>
          <a:xfrm>
            <a:off x="7570721" y="3871940"/>
            <a:ext cx="3889623" cy="2986060"/>
          </a:xfrm>
          <a:prstGeom prst="rect">
            <a:avLst/>
          </a:prstGeom>
        </p:spPr>
      </p:pic>
    </p:spTree>
    <p:extLst>
      <p:ext uri="{BB962C8B-B14F-4D97-AF65-F5344CB8AC3E}">
        <p14:creationId xmlns:p14="http://schemas.microsoft.com/office/powerpoint/2010/main" val="8441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69B391-B06E-FCB3-0913-DD986581F7E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41DB79B-DB62-EA31-A752-BD12747BF6C1}"/>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3846809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2BD31F-63EF-EEC1-489B-DA250DA0F23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241B499-F166-1F20-A9AC-7369FEBFC07F}"/>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1123023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17DA6D-56AA-F293-BA62-CCC92B0B1AC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02970D3-1A9C-1902-666E-6428C541A682}"/>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2441029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F1685D-3EB4-F04B-B97A-555385421AAC}"/>
              </a:ext>
            </a:extLst>
          </p:cNvPr>
          <p:cNvSpPr txBox="1"/>
          <p:nvPr/>
        </p:nvSpPr>
        <p:spPr>
          <a:xfrm>
            <a:off x="342900" y="297716"/>
            <a:ext cx="5753100" cy="6186309"/>
          </a:xfrm>
          <a:prstGeom prst="rect">
            <a:avLst/>
          </a:prstGeom>
          <a:noFill/>
        </p:spPr>
        <p:txBody>
          <a:bodyPr wrap="square">
            <a:spAutoFit/>
          </a:bodyPr>
          <a:lstStyle/>
          <a:p>
            <a:r>
              <a:rPr lang="en-US" sz="800" dirty="0"/>
              <a:t>Ye</a:t>
            </a:r>
            <a:r>
              <a:rPr lang="en-US" sz="1100" dirty="0"/>
              <a:t>' </a:t>
            </a:r>
            <a:r>
              <a:rPr lang="en-US" sz="1100" dirty="0" err="1"/>
              <a:t>nse</a:t>
            </a:r>
            <a:r>
              <a:rPr lang="en-US" sz="1100" dirty="0"/>
              <a:t> se, </a:t>
            </a:r>
            <a:r>
              <a:rPr lang="en-US" sz="1100" dirty="0" err="1"/>
              <a:t>nse</a:t>
            </a:r>
            <a:r>
              <a:rPr lang="en-US" sz="1100" dirty="0"/>
              <a:t> se o</a:t>
            </a:r>
          </a:p>
          <a:p>
            <a:r>
              <a:rPr lang="en-US" sz="1100" dirty="0"/>
              <a:t>WO HO HU SE ANANSE</a:t>
            </a:r>
          </a:p>
          <a:p>
            <a:r>
              <a:rPr lang="en-US" sz="1100" dirty="0"/>
              <a:t>ANANSE </a:t>
            </a:r>
            <a:r>
              <a:rPr lang="en-US" sz="1100" dirty="0" err="1"/>
              <a:t>na</a:t>
            </a:r>
            <a:r>
              <a:rPr lang="en-US" sz="1100" dirty="0"/>
              <a:t> </a:t>
            </a:r>
            <a:r>
              <a:rPr lang="en-US" sz="1100" dirty="0" err="1"/>
              <a:t>ote</a:t>
            </a:r>
            <a:r>
              <a:rPr lang="en-US" sz="1100" dirty="0"/>
              <a:t> ho, </a:t>
            </a:r>
            <a:r>
              <a:rPr lang="en-US" sz="1100" dirty="0" err="1"/>
              <a:t>na</a:t>
            </a:r>
            <a:r>
              <a:rPr lang="en-US" sz="1100" dirty="0"/>
              <a:t> </a:t>
            </a:r>
            <a:r>
              <a:rPr lang="en-US" sz="1100" dirty="0" err="1"/>
              <a:t>Nyankonpon</a:t>
            </a:r>
            <a:r>
              <a:rPr lang="en-US" sz="1100" dirty="0"/>
              <a:t> '</a:t>
            </a:r>
            <a:r>
              <a:rPr lang="en-US" sz="1100" dirty="0" err="1"/>
              <a:t>ni</a:t>
            </a:r>
            <a:r>
              <a:rPr lang="en-US" sz="1100" dirty="0"/>
              <a:t> </a:t>
            </a:r>
            <a:r>
              <a:rPr lang="en-US" sz="1100" dirty="0" err="1"/>
              <a:t>Nsia</a:t>
            </a:r>
            <a:r>
              <a:rPr lang="en-US" sz="1100" dirty="0"/>
              <a:t> </a:t>
            </a:r>
            <a:r>
              <a:rPr lang="en-US" sz="1100" dirty="0" err="1"/>
              <a:t>yareye</a:t>
            </a:r>
            <a:r>
              <a:rPr lang="en-US" sz="1100" dirty="0"/>
              <a:t>. Na </a:t>
            </a:r>
            <a:r>
              <a:rPr lang="en-US" sz="1100" dirty="0" err="1"/>
              <a:t>ye'kofaa</a:t>
            </a:r>
            <a:endParaRPr lang="en-US" sz="1100" dirty="0"/>
          </a:p>
          <a:p>
            <a:r>
              <a:rPr lang="en-US" sz="1100" dirty="0"/>
              <a:t>l </a:t>
            </a:r>
            <a:r>
              <a:rPr lang="en-US" sz="1100" dirty="0" err="1"/>
              <a:t>Idunsini</a:t>
            </a:r>
            <a:r>
              <a:rPr lang="en-US" sz="1100" dirty="0"/>
              <a:t> se </a:t>
            </a:r>
            <a:r>
              <a:rPr lang="en-US" sz="1100" dirty="0" err="1"/>
              <a:t>ommefwe</a:t>
            </a:r>
            <a:r>
              <a:rPr lang="en-US" sz="1100" dirty="0"/>
              <a:t> no. </a:t>
            </a:r>
            <a:r>
              <a:rPr lang="en-US" sz="1100" dirty="0" err="1"/>
              <a:t>Obaye</a:t>
            </a:r>
            <a:r>
              <a:rPr lang="en-US" sz="1100" dirty="0"/>
              <a:t> no </a:t>
            </a:r>
            <a:r>
              <a:rPr lang="en-US" sz="1100" dirty="0" err="1"/>
              <a:t>obegyee</a:t>
            </a:r>
            <a:r>
              <a:rPr lang="en-US" sz="1100" dirty="0"/>
              <a:t> </a:t>
            </a:r>
            <a:r>
              <a:rPr lang="en-US" sz="1100" dirty="0" err="1"/>
              <a:t>ntoasee</a:t>
            </a:r>
            <a:r>
              <a:rPr lang="en-US" sz="1100" dirty="0"/>
              <a:t> </a:t>
            </a:r>
            <a:r>
              <a:rPr lang="en-US" sz="1100" dirty="0" err="1"/>
              <a:t>peredwan</a:t>
            </a:r>
            <a:r>
              <a:rPr lang="en-US" sz="1100" dirty="0"/>
              <a:t> se</a:t>
            </a:r>
          </a:p>
          <a:p>
            <a:r>
              <a:rPr lang="en-US" sz="1100" dirty="0" err="1"/>
              <a:t>o'fwe</a:t>
            </a:r>
            <a:r>
              <a:rPr lang="en-US" sz="1100" dirty="0"/>
              <a:t> ne </a:t>
            </a:r>
            <a:r>
              <a:rPr lang="en-US" sz="1100" dirty="0" err="1"/>
              <a:t>yarce</a:t>
            </a:r>
            <a:r>
              <a:rPr lang="en-US" sz="1100" dirty="0"/>
              <a:t> no. Na </a:t>
            </a:r>
            <a:r>
              <a:rPr lang="en-US" sz="1100" dirty="0" err="1"/>
              <a:t>Ananse</a:t>
            </a:r>
            <a:r>
              <a:rPr lang="en-US" sz="1100" dirty="0"/>
              <a:t> ko ka </a:t>
            </a:r>
            <a:r>
              <a:rPr lang="en-US" sz="1100" dirty="0" err="1"/>
              <a:t>kyerec</a:t>
            </a:r>
            <a:r>
              <a:rPr lang="en-US" sz="1100" dirty="0"/>
              <a:t> </a:t>
            </a:r>
            <a:r>
              <a:rPr lang="en-US" sz="1100" dirty="0" err="1"/>
              <a:t>Nyankonpon</a:t>
            </a:r>
            <a:r>
              <a:rPr lang="en-US" sz="1100" dirty="0"/>
              <a:t> se, "</a:t>
            </a:r>
            <a:r>
              <a:rPr lang="en-US" sz="1100" dirty="0" err="1"/>
              <a:t>Akoa</a:t>
            </a:r>
            <a:endParaRPr lang="en-US" sz="1100" dirty="0"/>
          </a:p>
          <a:p>
            <a:r>
              <a:rPr lang="en-US" sz="1100" dirty="0" err="1"/>
              <a:t>yi</a:t>
            </a:r>
            <a:r>
              <a:rPr lang="en-US" sz="1100" dirty="0"/>
              <a:t> </a:t>
            </a:r>
            <a:r>
              <a:rPr lang="en-US" sz="1100" dirty="0" err="1"/>
              <a:t>agye</a:t>
            </a:r>
            <a:r>
              <a:rPr lang="en-US" sz="1100" dirty="0"/>
              <a:t> wo sika </a:t>
            </a:r>
            <a:r>
              <a:rPr lang="en-US" sz="1100" dirty="0" err="1"/>
              <a:t>kwa</a:t>
            </a:r>
            <a:r>
              <a:rPr lang="en-US" sz="1100" dirty="0"/>
              <a:t>, </a:t>
            </a:r>
            <a:r>
              <a:rPr lang="en-US" sz="1100" dirty="0" err="1"/>
              <a:t>o'ntimi</a:t>
            </a:r>
            <a:r>
              <a:rPr lang="en-US" sz="1100" dirty="0"/>
              <a:t> </a:t>
            </a:r>
            <a:r>
              <a:rPr lang="en-US" sz="1100" dirty="0" err="1"/>
              <a:t>nfwe</a:t>
            </a:r>
            <a:r>
              <a:rPr lang="en-US" sz="1100" dirty="0"/>
              <a:t> no, </a:t>
            </a:r>
            <a:r>
              <a:rPr lang="en-US" sz="1100" dirty="0" err="1"/>
              <a:t>na</a:t>
            </a:r>
            <a:r>
              <a:rPr lang="en-US" sz="1100" dirty="0"/>
              <a:t> </a:t>
            </a:r>
            <a:r>
              <a:rPr lang="en-US" sz="1100" dirty="0" err="1"/>
              <a:t>mefwe</a:t>
            </a:r>
            <a:r>
              <a:rPr lang="en-US" sz="1100" dirty="0"/>
              <a:t> no </a:t>
            </a:r>
            <a:r>
              <a:rPr lang="en-US" sz="1100" dirty="0" err="1"/>
              <a:t>m'ama</a:t>
            </a:r>
            <a:r>
              <a:rPr lang="en-US" sz="1100" dirty="0"/>
              <a:t> wo, </a:t>
            </a:r>
            <a:r>
              <a:rPr lang="en-US" sz="1100" dirty="0" err="1"/>
              <a:t>na</a:t>
            </a:r>
            <a:r>
              <a:rPr lang="en-US" sz="1100" dirty="0"/>
              <a:t> se </a:t>
            </a:r>
            <a:r>
              <a:rPr lang="en-US" sz="1100" dirty="0" err="1"/>
              <a:t>m'an</a:t>
            </a:r>
            <a:endParaRPr lang="en-US" sz="1100" dirty="0"/>
          </a:p>
          <a:p>
            <a:r>
              <a:rPr lang="en-US" sz="1100" dirty="0" err="1"/>
              <a:t>timi</a:t>
            </a:r>
            <a:r>
              <a:rPr lang="en-US" sz="1100" dirty="0"/>
              <a:t> </a:t>
            </a:r>
            <a:r>
              <a:rPr lang="en-US" sz="1100" dirty="0" err="1"/>
              <a:t>m'anfwe</a:t>
            </a:r>
            <a:r>
              <a:rPr lang="en-US" sz="1100" dirty="0"/>
              <a:t> no a, me de me </a:t>
            </a:r>
            <a:r>
              <a:rPr lang="en-US" sz="1100" dirty="0" err="1"/>
              <a:t>ti</a:t>
            </a:r>
            <a:r>
              <a:rPr lang="en-US" sz="1100" dirty="0"/>
              <a:t> </a:t>
            </a:r>
            <a:r>
              <a:rPr lang="en-US" sz="1100" dirty="0" err="1"/>
              <a:t>na</a:t>
            </a:r>
            <a:r>
              <a:rPr lang="en-US" sz="1100" dirty="0"/>
              <a:t> </a:t>
            </a:r>
            <a:r>
              <a:rPr lang="en-US" sz="1100" dirty="0" err="1"/>
              <a:t>meyi</a:t>
            </a:r>
            <a:r>
              <a:rPr lang="en-US" sz="1100" dirty="0"/>
              <a:t>." Na </a:t>
            </a:r>
            <a:r>
              <a:rPr lang="en-US" sz="1100" dirty="0" err="1"/>
              <a:t>Ananse</a:t>
            </a:r>
            <a:r>
              <a:rPr lang="en-US" sz="1100" dirty="0"/>
              <a:t> </a:t>
            </a:r>
            <a:r>
              <a:rPr lang="en-US" sz="1100" dirty="0" err="1"/>
              <a:t>gyee</a:t>
            </a:r>
            <a:r>
              <a:rPr lang="en-US" sz="1100" dirty="0"/>
              <a:t> </a:t>
            </a:r>
            <a:r>
              <a:rPr lang="en-US" sz="1100" dirty="0" err="1"/>
              <a:t>asuanu</a:t>
            </a:r>
            <a:r>
              <a:rPr lang="en-US" sz="1100" dirty="0"/>
              <a:t>, </a:t>
            </a:r>
            <a:r>
              <a:rPr lang="en-US" sz="1100" dirty="0" err="1"/>
              <a:t>na</a:t>
            </a:r>
            <a:r>
              <a:rPr lang="en-US" sz="1100" dirty="0"/>
              <a:t> </a:t>
            </a:r>
            <a:r>
              <a:rPr lang="en-US" sz="1100" dirty="0" err="1"/>
              <a:t>oka</a:t>
            </a:r>
            <a:endParaRPr lang="en-US" sz="1100" dirty="0"/>
          </a:p>
          <a:p>
            <a:r>
              <a:rPr lang="en-US" sz="1100" dirty="0" err="1"/>
              <a:t>kyerce</a:t>
            </a:r>
            <a:r>
              <a:rPr lang="en-US" sz="1100" dirty="0"/>
              <a:t> </a:t>
            </a:r>
            <a:r>
              <a:rPr lang="en-US" sz="1100" dirty="0" err="1"/>
              <a:t>Nyankonpon</a:t>
            </a:r>
            <a:r>
              <a:rPr lang="en-US" sz="1100" dirty="0"/>
              <a:t> se, " Se </a:t>
            </a:r>
            <a:r>
              <a:rPr lang="en-US" sz="1100" dirty="0" err="1"/>
              <a:t>m'antimi</a:t>
            </a:r>
            <a:r>
              <a:rPr lang="en-US" sz="1100" dirty="0"/>
              <a:t> </a:t>
            </a:r>
            <a:r>
              <a:rPr lang="en-US" sz="1100" dirty="0" err="1"/>
              <a:t>m'anfwe</a:t>
            </a:r>
            <a:r>
              <a:rPr lang="en-US" sz="1100" dirty="0"/>
              <a:t> no a, </a:t>
            </a:r>
            <a:r>
              <a:rPr lang="en-US" sz="1100" dirty="0" err="1"/>
              <a:t>mema</a:t>
            </a:r>
            <a:r>
              <a:rPr lang="en-US" sz="1100" dirty="0"/>
              <a:t> wo </a:t>
            </a:r>
            <a:r>
              <a:rPr lang="en-US" sz="1100" dirty="0" err="1"/>
              <a:t>gyata</a:t>
            </a:r>
            <a:r>
              <a:rPr lang="en-US" sz="1100" dirty="0"/>
              <a:t> ani</a:t>
            </a:r>
          </a:p>
          <a:p>
            <a:r>
              <a:rPr lang="en-US" sz="1100" dirty="0"/>
              <a:t>mono." </a:t>
            </a:r>
            <a:r>
              <a:rPr lang="en-US" sz="1100" dirty="0" err="1"/>
              <a:t>Adeekyeye</a:t>
            </a:r>
            <a:r>
              <a:rPr lang="en-US" sz="1100" dirty="0"/>
              <a:t>, </a:t>
            </a:r>
            <a:r>
              <a:rPr lang="en-US" sz="1100" dirty="0" err="1"/>
              <a:t>na</a:t>
            </a:r>
            <a:r>
              <a:rPr lang="en-US" sz="1100" dirty="0"/>
              <a:t> </a:t>
            </a:r>
            <a:r>
              <a:rPr lang="en-US" sz="1100" dirty="0" err="1"/>
              <a:t>Nyankonpon</a:t>
            </a:r>
            <a:r>
              <a:rPr lang="en-US" sz="1100" dirty="0"/>
              <a:t> '</a:t>
            </a:r>
            <a:r>
              <a:rPr lang="en-US" sz="1100" dirty="0" err="1"/>
              <a:t>ni</a:t>
            </a:r>
            <a:r>
              <a:rPr lang="en-US" sz="1100" dirty="0"/>
              <a:t> </a:t>
            </a:r>
            <a:r>
              <a:rPr lang="en-US" sz="1100" dirty="0" err="1"/>
              <a:t>Nsia</a:t>
            </a:r>
            <a:r>
              <a:rPr lang="en-US" sz="1100" dirty="0"/>
              <a:t> </a:t>
            </a:r>
            <a:r>
              <a:rPr lang="en-US" sz="1100" dirty="0" err="1"/>
              <a:t>afirim</a:t>
            </a:r>
            <a:r>
              <a:rPr lang="en-US" sz="1100" dirty="0"/>
              <a:t>'. </a:t>
            </a:r>
            <a:r>
              <a:rPr lang="en-US" sz="1100" dirty="0" err="1"/>
              <a:t>Ye'see</a:t>
            </a:r>
            <a:r>
              <a:rPr lang="en-US" sz="1100" dirty="0"/>
              <a:t>, "</a:t>
            </a:r>
            <a:r>
              <a:rPr lang="en-US" sz="1100" dirty="0" err="1"/>
              <a:t>Ananse</a:t>
            </a:r>
            <a:r>
              <a:rPr lang="en-US" sz="1100" dirty="0"/>
              <a:t> </a:t>
            </a:r>
            <a:r>
              <a:rPr lang="en-US" sz="1100" dirty="0" err="1"/>
              <a:t>eno</a:t>
            </a:r>
            <a:endParaRPr lang="en-US" sz="1100" dirty="0"/>
          </a:p>
          <a:p>
            <a:r>
              <a:rPr lang="en-US" sz="1100" dirty="0"/>
              <a:t>no o? " </a:t>
            </a:r>
            <a:r>
              <a:rPr lang="en-US" sz="1100" dirty="0" err="1"/>
              <a:t>Ananse</a:t>
            </a:r>
            <a:r>
              <a:rPr lang="en-US" sz="1100" dirty="0"/>
              <a:t> </a:t>
            </a:r>
            <a:r>
              <a:rPr lang="en-US" sz="1100" dirty="0" err="1"/>
              <a:t>firii</a:t>
            </a:r>
            <a:r>
              <a:rPr lang="en-US" sz="1100" dirty="0"/>
              <a:t> ho; </a:t>
            </a:r>
            <a:r>
              <a:rPr lang="en-US" sz="1100" dirty="0" err="1"/>
              <a:t>wadwane</a:t>
            </a:r>
            <a:r>
              <a:rPr lang="en-US" sz="1100" dirty="0"/>
              <a:t>. Kasa ne no nyam', </a:t>
            </a:r>
            <a:r>
              <a:rPr lang="en-US" sz="1100" dirty="0" err="1"/>
              <a:t>Ananse</a:t>
            </a:r>
            <a:r>
              <a:rPr lang="en-US" sz="1100" dirty="0"/>
              <a:t> </a:t>
            </a:r>
            <a:r>
              <a:rPr lang="en-US" sz="1100" dirty="0" err="1"/>
              <a:t>adamfo</a:t>
            </a:r>
            <a:endParaRPr lang="en-US" sz="1100" dirty="0"/>
          </a:p>
          <a:p>
            <a:r>
              <a:rPr lang="en-US" sz="1100" dirty="0" err="1"/>
              <a:t>papapa</a:t>
            </a:r>
            <a:r>
              <a:rPr lang="en-US" sz="1100" dirty="0"/>
              <a:t> ne </a:t>
            </a:r>
            <a:r>
              <a:rPr lang="en-US" sz="1100" dirty="0" err="1"/>
              <a:t>Okusie</a:t>
            </a:r>
            <a:r>
              <a:rPr lang="en-US" sz="1100" dirty="0"/>
              <a:t>. </a:t>
            </a:r>
            <a:r>
              <a:rPr lang="en-US" sz="1100" dirty="0" err="1"/>
              <a:t>Oboo</a:t>
            </a:r>
            <a:r>
              <a:rPr lang="en-US" sz="1100" dirty="0"/>
              <a:t> '</a:t>
            </a:r>
            <a:r>
              <a:rPr lang="en-US" sz="1100" dirty="0" err="1"/>
              <a:t>Kusie</a:t>
            </a:r>
            <a:r>
              <a:rPr lang="en-US" sz="1100" dirty="0"/>
              <a:t> </a:t>
            </a:r>
            <a:r>
              <a:rPr lang="en-US" sz="1100" dirty="0" err="1"/>
              <a:t>amance</a:t>
            </a:r>
            <a:r>
              <a:rPr lang="en-US" sz="1100" dirty="0"/>
              <a:t> se, " Die </a:t>
            </a:r>
            <a:r>
              <a:rPr lang="en-US" sz="1100" dirty="0" err="1"/>
              <a:t>m'ahuno</a:t>
            </a:r>
            <a:r>
              <a:rPr lang="en-US" sz="1100" dirty="0"/>
              <a:t> </a:t>
            </a:r>
            <a:r>
              <a:rPr lang="en-US" sz="1100" dirty="0" err="1"/>
              <a:t>ni</a:t>
            </a:r>
            <a:r>
              <a:rPr lang="en-US" sz="1100" dirty="0"/>
              <a:t>, </a:t>
            </a:r>
            <a:r>
              <a:rPr lang="en-US" sz="1100" dirty="0" err="1"/>
              <a:t>na</a:t>
            </a:r>
            <a:r>
              <a:rPr lang="en-US" sz="1100" dirty="0"/>
              <a:t> </a:t>
            </a:r>
            <a:r>
              <a:rPr lang="en-US" sz="1100" dirty="0" err="1"/>
              <a:t>nti</a:t>
            </a:r>
            <a:r>
              <a:rPr lang="en-US" sz="1100" dirty="0"/>
              <a:t> boa</a:t>
            </a:r>
          </a:p>
          <a:p>
            <a:r>
              <a:rPr lang="en-US" sz="1100" dirty="0"/>
              <a:t>me." '</a:t>
            </a:r>
            <a:r>
              <a:rPr lang="en-US" sz="1100" dirty="0" err="1"/>
              <a:t>Kusie</a:t>
            </a:r>
            <a:r>
              <a:rPr lang="en-US" sz="1100" dirty="0"/>
              <a:t> see, " Me </a:t>
            </a:r>
            <a:r>
              <a:rPr lang="en-US" sz="1100" dirty="0" err="1"/>
              <a:t>mmoa</a:t>
            </a:r>
            <a:r>
              <a:rPr lang="en-US" sz="1100" dirty="0"/>
              <a:t> wo </a:t>
            </a:r>
            <a:r>
              <a:rPr lang="en-US" sz="1100" dirty="0" err="1"/>
              <a:t>sen</a:t>
            </a:r>
            <a:r>
              <a:rPr lang="en-US" sz="1100" dirty="0"/>
              <a:t>? " </a:t>
            </a:r>
            <a:r>
              <a:rPr lang="en-US" sz="1100" dirty="0" err="1"/>
              <a:t>Oseey</a:t>
            </a:r>
            <a:r>
              <a:rPr lang="en-US" sz="1100" dirty="0"/>
              <a:t> " Me </a:t>
            </a:r>
            <a:r>
              <a:rPr lang="en-US" sz="1100" dirty="0" err="1"/>
              <a:t>fWefwe</a:t>
            </a:r>
            <a:r>
              <a:rPr lang="en-US" sz="1100" dirty="0"/>
              <a:t> wo ama </a:t>
            </a:r>
            <a:r>
              <a:rPr lang="en-US" sz="1100" dirty="0" err="1"/>
              <a:t>w'ako</a:t>
            </a:r>
            <a:endParaRPr lang="en-US" sz="1100" dirty="0"/>
          </a:p>
          <a:p>
            <a:r>
              <a:rPr lang="en-US" sz="1100" dirty="0" err="1"/>
              <a:t>bo</a:t>
            </a:r>
            <a:r>
              <a:rPr lang="en-US" sz="1100" dirty="0"/>
              <a:t> </a:t>
            </a:r>
            <a:r>
              <a:rPr lang="en-US" sz="1100" dirty="0" err="1"/>
              <a:t>amena</a:t>
            </a:r>
            <a:r>
              <a:rPr lang="en-US" sz="1100" dirty="0"/>
              <a:t> </a:t>
            </a:r>
            <a:r>
              <a:rPr lang="en-US" sz="1100" dirty="0" err="1"/>
              <a:t>akopem</a:t>
            </a:r>
            <a:r>
              <a:rPr lang="en-US" sz="1100" dirty="0"/>
              <a:t> </a:t>
            </a:r>
            <a:r>
              <a:rPr lang="en-US" sz="1100" dirty="0" err="1"/>
              <a:t>Nyankonpon</a:t>
            </a:r>
            <a:r>
              <a:rPr lang="en-US" sz="1100" dirty="0"/>
              <a:t> </a:t>
            </a:r>
            <a:r>
              <a:rPr lang="en-US" sz="1100" dirty="0" err="1"/>
              <a:t>sumpini</a:t>
            </a:r>
            <a:r>
              <a:rPr lang="en-US" sz="1100" dirty="0"/>
              <a:t> </a:t>
            </a:r>
            <a:r>
              <a:rPr lang="en-US" sz="1100" dirty="0" err="1"/>
              <a:t>ase</a:t>
            </a:r>
            <a:r>
              <a:rPr lang="en-US" sz="1100" dirty="0"/>
              <a:t>." </a:t>
            </a:r>
            <a:r>
              <a:rPr lang="en-US" sz="1100" dirty="0" err="1"/>
              <a:t>Okusie</a:t>
            </a:r>
            <a:r>
              <a:rPr lang="en-US" sz="1100" dirty="0"/>
              <a:t> sec, " </a:t>
            </a:r>
            <a:r>
              <a:rPr lang="en-US" sz="1100" dirty="0" err="1"/>
              <a:t>Meyo</a:t>
            </a:r>
            <a:r>
              <a:rPr lang="en-US" sz="1100" dirty="0"/>
              <a:t> mama</a:t>
            </a:r>
          </a:p>
          <a:p>
            <a:r>
              <a:rPr lang="en-US" sz="1100" dirty="0"/>
              <a:t>wo." Na </a:t>
            </a:r>
            <a:r>
              <a:rPr lang="en-US" sz="1100" dirty="0" err="1"/>
              <a:t>oyoye</a:t>
            </a:r>
            <a:r>
              <a:rPr lang="en-US" sz="1100" dirty="0"/>
              <a:t>. '</a:t>
            </a:r>
            <a:r>
              <a:rPr lang="en-US" sz="1100" dirty="0" err="1"/>
              <a:t>Kusie</a:t>
            </a:r>
            <a:r>
              <a:rPr lang="en-US" sz="1100" dirty="0"/>
              <a:t> </a:t>
            </a:r>
            <a:r>
              <a:rPr lang="en-US" sz="1100" dirty="0" err="1"/>
              <a:t>beboo</a:t>
            </a:r>
            <a:r>
              <a:rPr lang="en-US" sz="1100" dirty="0"/>
              <a:t> </a:t>
            </a:r>
            <a:r>
              <a:rPr lang="en-US" sz="1100" dirty="0" err="1"/>
              <a:t>Ananse</a:t>
            </a:r>
            <a:r>
              <a:rPr lang="en-US" sz="1100" dirty="0"/>
              <a:t> </a:t>
            </a:r>
            <a:r>
              <a:rPr lang="en-US" sz="1100" dirty="0" err="1"/>
              <a:t>amanee</a:t>
            </a:r>
            <a:r>
              <a:rPr lang="en-US" sz="1100" dirty="0"/>
              <a:t> se, " </a:t>
            </a:r>
            <a:r>
              <a:rPr lang="en-US" sz="1100" dirty="0" err="1"/>
              <a:t>M'awie</a:t>
            </a:r>
            <a:r>
              <a:rPr lang="en-US" sz="1100" dirty="0"/>
              <a:t>.'-' </a:t>
            </a:r>
            <a:r>
              <a:rPr lang="en-US" sz="1100" dirty="0" err="1"/>
              <a:t>Ananse</a:t>
            </a:r>
            <a:r>
              <a:rPr lang="en-US" sz="1100" dirty="0"/>
              <a:t> ko</a:t>
            </a:r>
          </a:p>
          <a:p>
            <a:r>
              <a:rPr lang="en-US" sz="1100" dirty="0"/>
              <a:t>free ne '</a:t>
            </a:r>
            <a:r>
              <a:rPr lang="en-US" sz="1100" dirty="0" err="1"/>
              <a:t>ba</a:t>
            </a:r>
            <a:r>
              <a:rPr lang="en-US" sz="1100" dirty="0"/>
              <a:t> </a:t>
            </a:r>
            <a:r>
              <a:rPr lang="en-US" sz="1100" dirty="0" err="1"/>
              <a:t>Ntikuma</a:t>
            </a:r>
            <a:r>
              <a:rPr lang="en-US" sz="1100" dirty="0"/>
              <a:t>; </a:t>
            </a:r>
            <a:r>
              <a:rPr lang="en-US" sz="1100" dirty="0" err="1"/>
              <a:t>na</a:t>
            </a:r>
            <a:r>
              <a:rPr lang="en-US" sz="1100" dirty="0"/>
              <a:t> </a:t>
            </a:r>
            <a:r>
              <a:rPr lang="en-US" sz="1100" dirty="0" err="1"/>
              <a:t>otwaa</a:t>
            </a:r>
            <a:r>
              <a:rPr lang="en-US" sz="1100" dirty="0"/>
              <a:t> </a:t>
            </a:r>
            <a:r>
              <a:rPr lang="en-US" sz="1100" dirty="0" err="1"/>
              <a:t>aben</a:t>
            </a:r>
            <a:r>
              <a:rPr lang="en-US" sz="1100" dirty="0"/>
              <a:t> maa no; </a:t>
            </a:r>
            <a:r>
              <a:rPr lang="en-US" sz="1100" dirty="0" err="1"/>
              <a:t>na</a:t>
            </a:r>
            <a:r>
              <a:rPr lang="en-US" sz="1100" dirty="0"/>
              <a:t> </a:t>
            </a:r>
            <a:r>
              <a:rPr lang="en-US" sz="1100" dirty="0" err="1"/>
              <a:t>oka</a:t>
            </a:r>
            <a:r>
              <a:rPr lang="en-US" sz="1100" dirty="0"/>
              <a:t> </a:t>
            </a:r>
            <a:r>
              <a:rPr lang="en-US" sz="1100" dirty="0" err="1"/>
              <a:t>kyeree</a:t>
            </a:r>
            <a:r>
              <a:rPr lang="en-US" sz="1100" dirty="0"/>
              <a:t> no se, </a:t>
            </a:r>
            <a:r>
              <a:rPr lang="en-US" sz="1100" dirty="0" err="1"/>
              <a:t>onko</a:t>
            </a:r>
            <a:endParaRPr lang="en-US" sz="1100" dirty="0"/>
          </a:p>
          <a:p>
            <a:r>
              <a:rPr lang="en-US" sz="1100" dirty="0" err="1"/>
              <a:t>amena</a:t>
            </a:r>
            <a:r>
              <a:rPr lang="en-US" sz="1100" dirty="0"/>
              <a:t> </a:t>
            </a:r>
            <a:r>
              <a:rPr lang="en-US" sz="1100" dirty="0" err="1"/>
              <a:t>nomy</a:t>
            </a:r>
            <a:r>
              <a:rPr lang="en-US" sz="1100" dirty="0"/>
              <a:t> , </a:t>
            </a:r>
            <a:r>
              <a:rPr lang="en-US" sz="1100" dirty="0" err="1"/>
              <a:t>na</a:t>
            </a:r>
            <a:r>
              <a:rPr lang="en-US" sz="1100" dirty="0"/>
              <a:t> </a:t>
            </a:r>
            <a:r>
              <a:rPr lang="en-US" sz="1100" dirty="0" err="1"/>
              <a:t>onko</a:t>
            </a:r>
            <a:r>
              <a:rPr lang="en-US" sz="1100" dirty="0"/>
              <a:t> </a:t>
            </a:r>
            <a:r>
              <a:rPr lang="en-US" sz="1100" dirty="0" err="1"/>
              <a:t>tena</a:t>
            </a:r>
            <a:r>
              <a:rPr lang="en-US" sz="1100" dirty="0"/>
              <a:t> </a:t>
            </a:r>
            <a:r>
              <a:rPr lang="en-US" sz="1100" dirty="0" err="1"/>
              <a:t>sumpini</a:t>
            </a:r>
            <a:r>
              <a:rPr lang="en-US" sz="1100" dirty="0"/>
              <a:t> no </a:t>
            </a:r>
            <a:r>
              <a:rPr lang="en-US" sz="1100" dirty="0" err="1"/>
              <a:t>ase</a:t>
            </a:r>
            <a:r>
              <a:rPr lang="en-US" sz="1100" dirty="0"/>
              <a:t>, </a:t>
            </a:r>
            <a:r>
              <a:rPr lang="en-US" sz="1100" dirty="0" err="1"/>
              <a:t>na</a:t>
            </a:r>
            <a:r>
              <a:rPr lang="en-US" sz="1100" dirty="0"/>
              <a:t> </a:t>
            </a:r>
            <a:r>
              <a:rPr lang="en-US" sz="1100" dirty="0" err="1"/>
              <a:t>ohuno</a:t>
            </a:r>
            <a:r>
              <a:rPr lang="en-US" sz="1100" dirty="0"/>
              <a:t> se </a:t>
            </a:r>
            <a:r>
              <a:rPr lang="en-US" sz="1100" dirty="0" err="1"/>
              <a:t>Nyankonpon</a:t>
            </a:r>
            <a:r>
              <a:rPr lang="en-US" sz="1100" dirty="0"/>
              <a:t> </a:t>
            </a:r>
            <a:r>
              <a:rPr lang="en-US" sz="1100" dirty="0" err="1"/>
              <a:t>abetena</a:t>
            </a:r>
            <a:endParaRPr lang="en-US" sz="1100" dirty="0"/>
          </a:p>
          <a:p>
            <a:r>
              <a:rPr lang="en-US" sz="1100" dirty="0" err="1"/>
              <a:t>sumpini</a:t>
            </a:r>
            <a:r>
              <a:rPr lang="en-US" sz="1100" dirty="0"/>
              <a:t> no so a, </a:t>
            </a:r>
            <a:r>
              <a:rPr lang="en-US" sz="1100" dirty="0" err="1"/>
              <a:t>onhyen</a:t>
            </a:r>
            <a:r>
              <a:rPr lang="en-US" sz="1100" dirty="0"/>
              <a:t> </a:t>
            </a:r>
            <a:r>
              <a:rPr lang="en-US" sz="1100" dirty="0" err="1"/>
              <a:t>aben</a:t>
            </a:r>
            <a:r>
              <a:rPr lang="en-US" sz="1100" dirty="0"/>
              <a:t> no se:</a:t>
            </a:r>
          </a:p>
          <a:p>
            <a:r>
              <a:rPr lang="en-US" sz="1100" dirty="0"/>
              <a:t>" Wo </a:t>
            </a:r>
            <a:r>
              <a:rPr lang="en-US" sz="1100" dirty="0" err="1"/>
              <a:t>kum</a:t>
            </a:r>
            <a:r>
              <a:rPr lang="en-US" sz="1100" dirty="0"/>
              <a:t> </a:t>
            </a:r>
            <a:r>
              <a:rPr lang="en-US" sz="1100" dirty="0" err="1"/>
              <a:t>Ananse</a:t>
            </a:r>
            <a:r>
              <a:rPr lang="en-US" sz="1100" dirty="0"/>
              <a:t> a </a:t>
            </a:r>
            <a:r>
              <a:rPr lang="en-US" sz="1100" dirty="0" err="1"/>
              <a:t>oman</a:t>
            </a:r>
            <a:r>
              <a:rPr lang="en-US" sz="1100" dirty="0"/>
              <a:t> </a:t>
            </a:r>
            <a:r>
              <a:rPr lang="en-US" sz="1100" dirty="0" err="1"/>
              <a:t>yi</a:t>
            </a:r>
            <a:r>
              <a:rPr lang="en-US" sz="1100" dirty="0"/>
              <a:t> </a:t>
            </a:r>
            <a:r>
              <a:rPr lang="en-US" sz="1100" dirty="0" err="1"/>
              <a:t>bebo</a:t>
            </a:r>
            <a:r>
              <a:rPr lang="en-US" sz="1100" dirty="0"/>
              <a:t>!</a:t>
            </a:r>
          </a:p>
          <a:p>
            <a:r>
              <a:rPr lang="en-US" sz="1100" dirty="0"/>
              <a:t>Wo </a:t>
            </a:r>
            <a:r>
              <a:rPr lang="en-US" sz="1100" dirty="0" err="1"/>
              <a:t>gyae</a:t>
            </a:r>
            <a:r>
              <a:rPr lang="en-US" sz="1100" dirty="0"/>
              <a:t> </a:t>
            </a:r>
            <a:r>
              <a:rPr lang="en-US" sz="1100" dirty="0" err="1"/>
              <a:t>Ananse</a:t>
            </a:r>
            <a:r>
              <a:rPr lang="en-US" sz="1100" dirty="0"/>
              <a:t> a, </a:t>
            </a:r>
            <a:r>
              <a:rPr lang="en-US" sz="1100" dirty="0" err="1"/>
              <a:t>oman</a:t>
            </a:r>
            <a:r>
              <a:rPr lang="en-US" sz="1100" dirty="0"/>
              <a:t> </a:t>
            </a:r>
            <a:r>
              <a:rPr lang="en-US" sz="1100" dirty="0" err="1"/>
              <a:t>kasa</a:t>
            </a:r>
            <a:r>
              <a:rPr lang="en-US" sz="1100" dirty="0"/>
              <a:t> </a:t>
            </a:r>
            <a:r>
              <a:rPr lang="en-US" sz="1100" dirty="0" err="1"/>
              <a:t>biribiri</a:t>
            </a:r>
            <a:r>
              <a:rPr lang="en-US" sz="1100" dirty="0"/>
              <a:t>!</a:t>
            </a:r>
          </a:p>
          <a:p>
            <a:r>
              <a:rPr lang="en-US" sz="1100" dirty="0" err="1"/>
              <a:t>Ntikuma</a:t>
            </a:r>
            <a:r>
              <a:rPr lang="en-US" sz="1100" dirty="0"/>
              <a:t> ko </a:t>
            </a:r>
            <a:r>
              <a:rPr lang="en-US" sz="1100" dirty="0" err="1"/>
              <a:t>tenaa</a:t>
            </a:r>
            <a:r>
              <a:rPr lang="en-US" sz="1100" dirty="0"/>
              <a:t> </a:t>
            </a:r>
            <a:r>
              <a:rPr lang="en-US" sz="1100" dirty="0" err="1"/>
              <a:t>sumpini</a:t>
            </a:r>
            <a:r>
              <a:rPr lang="en-US" sz="1100" dirty="0"/>
              <a:t> </a:t>
            </a:r>
            <a:r>
              <a:rPr lang="en-US" sz="1100" dirty="0" err="1"/>
              <a:t>ase</a:t>
            </a:r>
            <a:r>
              <a:rPr lang="en-US" sz="1100" dirty="0"/>
              <a:t>, </a:t>
            </a:r>
            <a:r>
              <a:rPr lang="en-US" sz="1100" dirty="0" err="1"/>
              <a:t>na</a:t>
            </a:r>
            <a:r>
              <a:rPr lang="en-US" sz="1100" dirty="0"/>
              <a:t> </a:t>
            </a:r>
            <a:r>
              <a:rPr lang="en-US" sz="1100" dirty="0" err="1"/>
              <a:t>Ananse</a:t>
            </a:r>
            <a:r>
              <a:rPr lang="en-US" sz="1100" dirty="0"/>
              <a:t> </a:t>
            </a:r>
            <a:r>
              <a:rPr lang="en-US" sz="1100" dirty="0" err="1"/>
              <a:t>siim</a:t>
            </a:r>
            <a:r>
              <a:rPr lang="en-US" sz="1100" dirty="0"/>
              <a:t>' se ono </a:t>
            </a:r>
            <a:r>
              <a:rPr lang="en-US" sz="1100" dirty="0" err="1"/>
              <a:t>ara</a:t>
            </a:r>
            <a:r>
              <a:rPr lang="en-US" sz="1100" dirty="0"/>
              <a:t> </a:t>
            </a:r>
            <a:r>
              <a:rPr lang="en-US" sz="1100" dirty="0" err="1"/>
              <a:t>o'ko</a:t>
            </a:r>
            <a:r>
              <a:rPr lang="en-US" sz="1100" dirty="0"/>
              <a:t> </a:t>
            </a:r>
            <a:r>
              <a:rPr lang="en-US" sz="1100" dirty="0" err="1"/>
              <a:t>Nyankonpon</a:t>
            </a:r>
            <a:endParaRPr lang="en-US" sz="1100" dirty="0"/>
          </a:p>
          <a:p>
            <a:r>
              <a:rPr lang="en-US" sz="1100" dirty="0"/>
              <a:t>ho. </a:t>
            </a:r>
            <a:r>
              <a:rPr lang="en-US" sz="1100" dirty="0" err="1"/>
              <a:t>Okoroye</a:t>
            </a:r>
            <a:r>
              <a:rPr lang="en-US" sz="1100" dirty="0"/>
              <a:t> </a:t>
            </a:r>
            <a:r>
              <a:rPr lang="en-US" sz="1100" dirty="0" err="1"/>
              <a:t>na</a:t>
            </a:r>
            <a:r>
              <a:rPr lang="en-US" sz="1100" dirty="0"/>
              <a:t> </a:t>
            </a:r>
            <a:r>
              <a:rPr lang="en-US" sz="1100" dirty="0" err="1"/>
              <a:t>Nyankonpon</a:t>
            </a:r>
            <a:r>
              <a:rPr lang="en-US" sz="1100" dirty="0"/>
              <a:t> </a:t>
            </a:r>
            <a:r>
              <a:rPr lang="en-US" sz="1100" dirty="0" err="1"/>
              <a:t>abrafuo</a:t>
            </a:r>
            <a:r>
              <a:rPr lang="en-US" sz="1100" dirty="0"/>
              <a:t> </a:t>
            </a:r>
            <a:r>
              <a:rPr lang="en-US" sz="1100" dirty="0" err="1"/>
              <a:t>bekyeree</a:t>
            </a:r>
            <a:r>
              <a:rPr lang="en-US" sz="1100" dirty="0"/>
              <a:t> no; </a:t>
            </a:r>
            <a:r>
              <a:rPr lang="en-US" sz="1100" dirty="0" err="1"/>
              <a:t>ye'de</a:t>
            </a:r>
            <a:r>
              <a:rPr lang="en-US" sz="1100" dirty="0"/>
              <a:t> no </a:t>
            </a:r>
            <a:r>
              <a:rPr lang="en-US" sz="1100" dirty="0" err="1"/>
              <a:t>ako</a:t>
            </a:r>
            <a:r>
              <a:rPr lang="en-US" sz="1100" dirty="0"/>
              <a:t> </a:t>
            </a:r>
            <a:r>
              <a:rPr lang="en-US" sz="1100" dirty="0" err="1"/>
              <a:t>gyina</a:t>
            </a:r>
            <a:endParaRPr lang="en-US" sz="1100" dirty="0"/>
          </a:p>
          <a:p>
            <a:r>
              <a:rPr lang="en-US" sz="1100" dirty="0" err="1"/>
              <a:t>Nyankonpon</a:t>
            </a:r>
            <a:r>
              <a:rPr lang="en-US" sz="1100" dirty="0"/>
              <a:t> anim. Na </a:t>
            </a:r>
            <a:r>
              <a:rPr lang="en-US" sz="1100" dirty="0" err="1"/>
              <a:t>okyeame</a:t>
            </a:r>
            <a:r>
              <a:rPr lang="en-US" sz="1100" dirty="0"/>
              <a:t> ka </a:t>
            </a:r>
            <a:r>
              <a:rPr lang="en-US" sz="1100" dirty="0" err="1"/>
              <a:t>kyerec</a:t>
            </a:r>
            <a:r>
              <a:rPr lang="en-US" sz="1100" dirty="0"/>
              <a:t> no se, " Wo Kwaku </a:t>
            </a:r>
            <a:r>
              <a:rPr lang="en-US" sz="1100" dirty="0" err="1"/>
              <a:t>Ananse</a:t>
            </a:r>
            <a:r>
              <a:rPr lang="en-US" sz="1100" dirty="0"/>
              <a:t>, wo</a:t>
            </a:r>
          </a:p>
          <a:p>
            <a:r>
              <a:rPr lang="en-US" sz="1100" dirty="0"/>
              <a:t>ka </a:t>
            </a:r>
            <a:r>
              <a:rPr lang="en-US" sz="1100" dirty="0" err="1"/>
              <a:t>kyeree</a:t>
            </a:r>
            <a:r>
              <a:rPr lang="en-US" sz="1100" dirty="0"/>
              <a:t> </a:t>
            </a:r>
            <a:r>
              <a:rPr lang="en-US" sz="1100" dirty="0" err="1"/>
              <a:t>Nyankonpon</a:t>
            </a:r>
            <a:r>
              <a:rPr lang="en-US" sz="1100" dirty="0"/>
              <a:t> se, se oni </a:t>
            </a:r>
            <a:r>
              <a:rPr lang="en-US" sz="1100" dirty="0" err="1"/>
              <a:t>Nsia</a:t>
            </a:r>
            <a:r>
              <a:rPr lang="en-US" sz="1100" dirty="0"/>
              <a:t> </a:t>
            </a:r>
            <a:r>
              <a:rPr lang="en-US" sz="1100" dirty="0" err="1"/>
              <a:t>wu</a:t>
            </a:r>
            <a:r>
              <a:rPr lang="en-US" sz="1100" dirty="0"/>
              <a:t> a, </a:t>
            </a:r>
            <a:r>
              <a:rPr lang="en-US" sz="1100" dirty="0" err="1"/>
              <a:t>onku</a:t>
            </a:r>
            <a:r>
              <a:rPr lang="en-US" sz="1100" dirty="0"/>
              <a:t> wo; </a:t>
            </a:r>
            <a:r>
              <a:rPr lang="en-US" sz="1100" dirty="0" err="1"/>
              <a:t>nti</a:t>
            </a:r>
            <a:r>
              <a:rPr lang="en-US" sz="1100" dirty="0"/>
              <a:t> </a:t>
            </a:r>
            <a:r>
              <a:rPr lang="en-US" sz="1100" dirty="0" err="1"/>
              <a:t>Nsia</a:t>
            </a:r>
            <a:r>
              <a:rPr lang="en-US" sz="1100" dirty="0"/>
              <a:t> so </a:t>
            </a:r>
            <a:r>
              <a:rPr lang="en-US" sz="1100" dirty="0" err="1"/>
              <a:t>afirim</a:t>
            </a:r>
            <a:r>
              <a:rPr lang="en-US" sz="1100" dirty="0"/>
              <a:t>',</a:t>
            </a:r>
          </a:p>
          <a:p>
            <a:r>
              <a:rPr lang="en-US" sz="1100" dirty="0" err="1"/>
              <a:t>nti</a:t>
            </a:r>
            <a:r>
              <a:rPr lang="en-US" sz="1100" dirty="0"/>
              <a:t> </a:t>
            </a:r>
            <a:r>
              <a:rPr lang="en-US" sz="1100" dirty="0" err="1"/>
              <a:t>ye'ku</a:t>
            </a:r>
            <a:r>
              <a:rPr lang="en-US" sz="1100" dirty="0"/>
              <a:t> wo." </a:t>
            </a:r>
            <a:r>
              <a:rPr lang="en-US" sz="1100" dirty="0" err="1"/>
              <a:t>Ananse</a:t>
            </a:r>
            <a:r>
              <a:rPr lang="en-US" sz="1100" dirty="0"/>
              <a:t> see, " Mo </a:t>
            </a:r>
            <a:r>
              <a:rPr lang="en-US" sz="1100" dirty="0" err="1"/>
              <a:t>mma</a:t>
            </a:r>
            <a:r>
              <a:rPr lang="en-US" sz="1100" dirty="0"/>
              <a:t> me </a:t>
            </a:r>
            <a:r>
              <a:rPr lang="en-US" sz="1100" dirty="0" err="1"/>
              <a:t>nka</a:t>
            </a:r>
            <a:r>
              <a:rPr lang="en-US" sz="1100" dirty="0"/>
              <a:t> </a:t>
            </a:r>
            <a:r>
              <a:rPr lang="en-US" sz="1100" dirty="0" err="1"/>
              <a:t>m'ano</a:t>
            </a:r>
            <a:r>
              <a:rPr lang="en-US" sz="1100" dirty="0"/>
              <a:t> </a:t>
            </a:r>
            <a:r>
              <a:rPr lang="en-US" sz="1100" dirty="0" err="1"/>
              <a:t>asem</a:t>
            </a:r>
            <a:r>
              <a:rPr lang="en-US" sz="1100" dirty="0"/>
              <a:t>." Na </a:t>
            </a:r>
            <a:r>
              <a:rPr lang="en-US" sz="1100" dirty="0" err="1"/>
              <a:t>abrafuo</a:t>
            </a:r>
            <a:endParaRPr lang="en-US" sz="1100" dirty="0"/>
          </a:p>
          <a:p>
            <a:r>
              <a:rPr lang="en-US" sz="1100" dirty="0" err="1"/>
              <a:t>aso</a:t>
            </a:r>
            <a:r>
              <a:rPr lang="en-US" sz="1100" dirty="0"/>
              <a:t> </a:t>
            </a:r>
            <a:r>
              <a:rPr lang="en-US" sz="1100" dirty="0" err="1"/>
              <a:t>nomt</a:t>
            </a:r>
            <a:r>
              <a:rPr lang="en-US" sz="1100" dirty="0"/>
              <a:t> </a:t>
            </a:r>
            <a:r>
              <a:rPr lang="en-US" sz="1100" dirty="0" err="1"/>
              <a:t>ye'ko</a:t>
            </a:r>
            <a:r>
              <a:rPr lang="en-US" sz="1100" dirty="0"/>
              <a:t> </a:t>
            </a:r>
            <a:r>
              <a:rPr lang="en-US" sz="1100" dirty="0" err="1"/>
              <a:t>ku</a:t>
            </a:r>
            <a:r>
              <a:rPr lang="en-US" sz="1100" dirty="0"/>
              <a:t> no. </a:t>
            </a:r>
            <a:r>
              <a:rPr lang="en-US" sz="1100" dirty="0" err="1"/>
              <a:t>Ntikuma</a:t>
            </a:r>
            <a:r>
              <a:rPr lang="en-US" sz="1100" dirty="0"/>
              <a:t> ama so:</a:t>
            </a:r>
          </a:p>
          <a:p>
            <a:r>
              <a:rPr lang="en-US" sz="1100" dirty="0"/>
              <a:t>" Wo </a:t>
            </a:r>
            <a:r>
              <a:rPr lang="en-US" sz="1100" dirty="0" err="1"/>
              <a:t>kum</a:t>
            </a:r>
            <a:r>
              <a:rPr lang="en-US" sz="1100" dirty="0"/>
              <a:t> </a:t>
            </a:r>
            <a:r>
              <a:rPr lang="en-US" sz="1100" dirty="0" err="1"/>
              <a:t>Ananse</a:t>
            </a:r>
            <a:r>
              <a:rPr lang="en-US" sz="1100" dirty="0"/>
              <a:t> a </a:t>
            </a:r>
            <a:r>
              <a:rPr lang="en-US" sz="1100" dirty="0" err="1"/>
              <a:t>oman</a:t>
            </a:r>
            <a:r>
              <a:rPr lang="en-US" sz="1100" dirty="0"/>
              <a:t> </a:t>
            </a:r>
            <a:r>
              <a:rPr lang="en-US" sz="1100" dirty="0" err="1"/>
              <a:t>yi</a:t>
            </a:r>
            <a:r>
              <a:rPr lang="en-US" sz="1100" dirty="0"/>
              <a:t> </a:t>
            </a:r>
            <a:r>
              <a:rPr lang="en-US" sz="1100" dirty="0" err="1"/>
              <a:t>bebo</a:t>
            </a:r>
            <a:r>
              <a:rPr lang="en-US" sz="1100" dirty="0"/>
              <a:t>!</a:t>
            </a:r>
          </a:p>
          <a:p>
            <a:r>
              <a:rPr lang="en-US" sz="1100" dirty="0"/>
              <a:t>Wo </a:t>
            </a:r>
            <a:r>
              <a:rPr lang="en-US" sz="1100" dirty="0" err="1"/>
              <a:t>gyae</a:t>
            </a:r>
            <a:r>
              <a:rPr lang="en-US" sz="1100" dirty="0"/>
              <a:t> </a:t>
            </a:r>
            <a:r>
              <a:rPr lang="en-US" sz="1100" dirty="0" err="1"/>
              <a:t>Ananse</a:t>
            </a:r>
            <a:r>
              <a:rPr lang="en-US" sz="1100" dirty="0"/>
              <a:t> a, </a:t>
            </a:r>
            <a:r>
              <a:rPr lang="en-US" sz="1100" dirty="0" err="1"/>
              <a:t>oman</a:t>
            </a:r>
            <a:r>
              <a:rPr lang="en-US" sz="1100" dirty="0"/>
              <a:t> </a:t>
            </a:r>
            <a:r>
              <a:rPr lang="en-US" sz="1100" dirty="0" err="1"/>
              <a:t>kasa</a:t>
            </a:r>
            <a:r>
              <a:rPr lang="en-US" sz="1100" dirty="0"/>
              <a:t> </a:t>
            </a:r>
            <a:r>
              <a:rPr lang="en-US" sz="1100" dirty="0" err="1"/>
              <a:t>biribiri</a:t>
            </a:r>
            <a:r>
              <a:rPr lang="en-US" sz="1100" dirty="0"/>
              <a:t>!"</a:t>
            </a:r>
          </a:p>
          <a:p>
            <a:r>
              <a:rPr lang="en-US" sz="1100" dirty="0" err="1"/>
              <a:t>Ye'see</a:t>
            </a:r>
            <a:r>
              <a:rPr lang="en-US" sz="1100" dirty="0"/>
              <a:t>, " Mo </a:t>
            </a:r>
            <a:r>
              <a:rPr lang="en-US" sz="1100" dirty="0" err="1"/>
              <a:t>ntie</a:t>
            </a:r>
            <a:r>
              <a:rPr lang="en-US" sz="1100" dirty="0"/>
              <a:t>, </a:t>
            </a:r>
            <a:r>
              <a:rPr lang="en-US" sz="1100" dirty="0" err="1"/>
              <a:t>mo</a:t>
            </a:r>
            <a:r>
              <a:rPr lang="en-US" sz="1100" dirty="0"/>
              <a:t> </a:t>
            </a:r>
            <a:r>
              <a:rPr lang="en-US" sz="1100" dirty="0" err="1"/>
              <a:t>ntie</a:t>
            </a:r>
            <a:r>
              <a:rPr lang="en-US" sz="1100" dirty="0"/>
              <a:t>! " Na </a:t>
            </a:r>
            <a:r>
              <a:rPr lang="en-US" sz="1100" dirty="0" err="1"/>
              <a:t>Aben</a:t>
            </a:r>
            <a:r>
              <a:rPr lang="en-US" sz="1100" dirty="0"/>
              <a:t> no </a:t>
            </a:r>
            <a:r>
              <a:rPr lang="en-US" sz="1100" dirty="0" err="1"/>
              <a:t>ahyen</a:t>
            </a:r>
            <a:r>
              <a:rPr lang="en-US" sz="1100" dirty="0"/>
              <a:t> bio:</a:t>
            </a:r>
          </a:p>
          <a:p>
            <a:r>
              <a:rPr lang="en-US" sz="1100" dirty="0"/>
              <a:t>"Wo </a:t>
            </a:r>
            <a:r>
              <a:rPr lang="en-US" sz="1100" dirty="0" err="1"/>
              <a:t>kum</a:t>
            </a:r>
            <a:r>
              <a:rPr lang="en-US" sz="1100" dirty="0"/>
              <a:t> </a:t>
            </a:r>
            <a:r>
              <a:rPr lang="en-US" sz="1100" dirty="0" err="1"/>
              <a:t>Ananse</a:t>
            </a:r>
            <a:r>
              <a:rPr lang="en-US" sz="1100" dirty="0"/>
              <a:t> a </a:t>
            </a:r>
            <a:r>
              <a:rPr lang="en-US" sz="1100" dirty="0" err="1"/>
              <a:t>oman</a:t>
            </a:r>
            <a:r>
              <a:rPr lang="en-US" sz="1100" dirty="0"/>
              <a:t> </a:t>
            </a:r>
            <a:r>
              <a:rPr lang="en-US" sz="1100" dirty="0" err="1"/>
              <a:t>yi</a:t>
            </a:r>
            <a:r>
              <a:rPr lang="en-US" sz="1100" dirty="0"/>
              <a:t> </a:t>
            </a:r>
            <a:r>
              <a:rPr lang="en-US" sz="1100" dirty="0" err="1"/>
              <a:t>bebo</a:t>
            </a:r>
            <a:r>
              <a:rPr lang="en-US" sz="1100" dirty="0"/>
              <a:t> !</a:t>
            </a:r>
          </a:p>
          <a:p>
            <a:r>
              <a:rPr lang="en-US" sz="1100" dirty="0"/>
              <a:t>Wo </a:t>
            </a:r>
            <a:r>
              <a:rPr lang="en-US" sz="1100" dirty="0" err="1"/>
              <a:t>gyae</a:t>
            </a:r>
            <a:r>
              <a:rPr lang="en-US" sz="1100" dirty="0"/>
              <a:t> </a:t>
            </a:r>
            <a:r>
              <a:rPr lang="en-US" sz="1100" dirty="0" err="1"/>
              <a:t>Ananse</a:t>
            </a:r>
            <a:r>
              <a:rPr lang="en-US" sz="1100" dirty="0"/>
              <a:t> a, </a:t>
            </a:r>
            <a:r>
              <a:rPr lang="en-US" sz="1100" dirty="0" err="1"/>
              <a:t>oman</a:t>
            </a:r>
            <a:r>
              <a:rPr lang="en-US" sz="1100" dirty="0"/>
              <a:t> </a:t>
            </a:r>
            <a:r>
              <a:rPr lang="en-US" sz="1100" dirty="0" err="1"/>
              <a:t>kasa</a:t>
            </a:r>
            <a:r>
              <a:rPr lang="en-US" sz="1100" dirty="0"/>
              <a:t> </a:t>
            </a:r>
            <a:r>
              <a:rPr lang="en-US" sz="1100" dirty="0" err="1"/>
              <a:t>biribiri</a:t>
            </a:r>
            <a:r>
              <a:rPr lang="en-US" sz="1100" dirty="0"/>
              <a:t>!"</a:t>
            </a:r>
          </a:p>
          <a:p>
            <a:r>
              <a:rPr lang="en-US" sz="1100" dirty="0"/>
              <a:t>Na </a:t>
            </a:r>
            <a:r>
              <a:rPr lang="en-US" sz="1100" dirty="0" err="1"/>
              <a:t>Kontirehene</a:t>
            </a:r>
            <a:r>
              <a:rPr lang="en-US" sz="1100" dirty="0"/>
              <a:t> </a:t>
            </a:r>
            <a:r>
              <a:rPr lang="en-US" sz="1100" dirty="0" err="1"/>
              <a:t>soreye</a:t>
            </a:r>
            <a:r>
              <a:rPr lang="en-US" sz="1100" dirty="0"/>
              <a:t> ka </a:t>
            </a:r>
            <a:r>
              <a:rPr lang="en-US" sz="1100" dirty="0" err="1"/>
              <a:t>kyeree</a:t>
            </a:r>
            <a:r>
              <a:rPr lang="en-US" sz="1100" dirty="0"/>
              <a:t> </a:t>
            </a:r>
            <a:r>
              <a:rPr lang="en-US" sz="1100" dirty="0" err="1"/>
              <a:t>Nyankonpon</a:t>
            </a:r>
            <a:r>
              <a:rPr lang="en-US" sz="1100" dirty="0"/>
              <a:t> se, "Wo Nyame ne </a:t>
            </a:r>
            <a:r>
              <a:rPr lang="en-US" sz="1100" dirty="0" err="1"/>
              <a:t>Asase</a:t>
            </a:r>
            <a:endParaRPr lang="en-US" sz="1100" dirty="0"/>
          </a:p>
          <a:p>
            <a:r>
              <a:rPr lang="en-US" sz="1100" dirty="0"/>
              <a:t>Ya </a:t>
            </a:r>
            <a:r>
              <a:rPr lang="en-US" sz="1100" dirty="0" err="1"/>
              <a:t>na</a:t>
            </a:r>
            <a:r>
              <a:rPr lang="en-US" sz="1100" dirty="0"/>
              <a:t> </a:t>
            </a:r>
            <a:r>
              <a:rPr lang="en-US" sz="1100" dirty="0" err="1"/>
              <a:t>oman</a:t>
            </a:r>
            <a:r>
              <a:rPr lang="en-US" sz="1100" dirty="0"/>
              <a:t> </a:t>
            </a:r>
            <a:r>
              <a:rPr lang="en-US" sz="1100" dirty="0" err="1"/>
              <a:t>yi</a:t>
            </a:r>
            <a:r>
              <a:rPr lang="en-US" sz="1100" dirty="0"/>
              <a:t> wo mo. </a:t>
            </a:r>
            <a:r>
              <a:rPr lang="en-US" sz="1100" dirty="0" err="1"/>
              <a:t>Nne</a:t>
            </a:r>
            <a:r>
              <a:rPr lang="en-US" sz="1100" dirty="0"/>
              <a:t> </a:t>
            </a:r>
            <a:r>
              <a:rPr lang="en-US" sz="1100" dirty="0" err="1"/>
              <a:t>w'anya</a:t>
            </a:r>
            <a:r>
              <a:rPr lang="en-US" sz="1100" dirty="0"/>
              <a:t> </a:t>
            </a:r>
            <a:r>
              <a:rPr lang="en-US" sz="1100" dirty="0" err="1"/>
              <a:t>Ananse</a:t>
            </a:r>
            <a:r>
              <a:rPr lang="en-US" sz="1100" dirty="0"/>
              <a:t> </a:t>
            </a:r>
            <a:r>
              <a:rPr lang="en-US" sz="1100" dirty="0" err="1"/>
              <a:t>wo'ku</a:t>
            </a:r>
            <a:r>
              <a:rPr lang="en-US" sz="1100" dirty="0"/>
              <a:t> no. </a:t>
            </a:r>
            <a:r>
              <a:rPr lang="en-US" sz="1100" dirty="0" err="1"/>
              <a:t>Asase</a:t>
            </a:r>
            <a:r>
              <a:rPr lang="en-US" sz="1100" dirty="0"/>
              <a:t> Ya se '</a:t>
            </a:r>
            <a:r>
              <a:rPr lang="en-US" sz="1100" dirty="0" err="1"/>
              <a:t>Gya</a:t>
            </a:r>
            <a:endParaRPr lang="en-US" sz="1100" dirty="0"/>
          </a:p>
          <a:p>
            <a:r>
              <a:rPr lang="en-US" sz="1100" dirty="0"/>
              <a:t>no'. </a:t>
            </a:r>
            <a:r>
              <a:rPr lang="en-US" sz="1100" dirty="0" err="1"/>
              <a:t>Nti</a:t>
            </a:r>
            <a:r>
              <a:rPr lang="en-US" sz="1100" dirty="0"/>
              <a:t> wo </a:t>
            </a:r>
            <a:r>
              <a:rPr lang="en-US" sz="1100" dirty="0" err="1"/>
              <a:t>gya</a:t>
            </a:r>
            <a:r>
              <a:rPr lang="en-US" sz="1100" dirty="0"/>
              <a:t> no a, </a:t>
            </a:r>
            <a:r>
              <a:rPr lang="en-US" sz="1100" dirty="0" err="1"/>
              <a:t>na</a:t>
            </a:r>
            <a:r>
              <a:rPr lang="en-US" sz="1100" dirty="0"/>
              <a:t> eye." Na </a:t>
            </a:r>
            <a:r>
              <a:rPr lang="en-US" sz="1100" dirty="0" err="1"/>
              <a:t>Nyankonpon</a:t>
            </a:r>
            <a:r>
              <a:rPr lang="en-US" sz="1100" dirty="0"/>
              <a:t> maa </a:t>
            </a:r>
            <a:r>
              <a:rPr lang="en-US" sz="1100" dirty="0" err="1"/>
              <a:t>abrafuo</a:t>
            </a:r>
            <a:r>
              <a:rPr lang="en-US" sz="1100" dirty="0"/>
              <a:t> </a:t>
            </a:r>
            <a:r>
              <a:rPr lang="en-US" sz="1100" dirty="0" err="1"/>
              <a:t>gya</a:t>
            </a:r>
            <a:r>
              <a:rPr lang="en-US" sz="1100" dirty="0"/>
              <a:t> no.</a:t>
            </a:r>
          </a:p>
          <a:p>
            <a:r>
              <a:rPr lang="en-US" sz="1100" dirty="0"/>
              <a:t>Ene se aye </a:t>
            </a:r>
            <a:r>
              <a:rPr lang="en-US" sz="1100" dirty="0" err="1"/>
              <a:t>akasa</a:t>
            </a:r>
            <a:r>
              <a:rPr lang="en-US" sz="1100" dirty="0"/>
              <a:t> </a:t>
            </a:r>
            <a:r>
              <a:rPr lang="en-US" sz="1100" dirty="0" err="1"/>
              <a:t>bebuo</a:t>
            </a:r>
            <a:r>
              <a:rPr lang="en-US" sz="1100" dirty="0"/>
              <a:t> se, "Wo ho hu se </a:t>
            </a:r>
            <a:r>
              <a:rPr lang="en-US" sz="1100" dirty="0" err="1"/>
              <a:t>Ananse</a:t>
            </a:r>
            <a:r>
              <a:rPr lang="en-US" sz="1100" dirty="0"/>
              <a:t>."</a:t>
            </a:r>
          </a:p>
          <a:p>
            <a:r>
              <a:rPr lang="en-US" sz="1100" dirty="0" err="1"/>
              <a:t>M'anansesem</a:t>
            </a:r>
            <a:r>
              <a:rPr lang="en-US" sz="1100" dirty="0"/>
              <a:t> a </a:t>
            </a:r>
            <a:r>
              <a:rPr lang="en-US" sz="1100" dirty="0" err="1"/>
              <a:t>metooye</a:t>
            </a:r>
            <a:r>
              <a:rPr lang="en-US" sz="1100" dirty="0"/>
              <a:t> </a:t>
            </a:r>
            <a:r>
              <a:rPr lang="en-US" sz="1100" dirty="0" err="1"/>
              <a:t>yi</a:t>
            </a:r>
            <a:r>
              <a:rPr lang="en-US" sz="1100" dirty="0"/>
              <a:t>, se eye de o, se </a:t>
            </a:r>
            <a:r>
              <a:rPr lang="en-US" sz="1100" dirty="0" err="1"/>
              <a:t>ennye</a:t>
            </a:r>
            <a:r>
              <a:rPr lang="en-US" sz="1100" dirty="0"/>
              <a:t> de o, </a:t>
            </a:r>
            <a:r>
              <a:rPr lang="en-US" sz="1100" dirty="0" err="1"/>
              <a:t>momfa</a:t>
            </a:r>
            <a:r>
              <a:rPr lang="en-US" sz="1100" dirty="0"/>
              <a:t> bi </a:t>
            </a:r>
            <a:r>
              <a:rPr lang="en-US" sz="1100" dirty="0" err="1"/>
              <a:t>nko</a:t>
            </a:r>
            <a:r>
              <a:rPr lang="en-US" sz="1100" dirty="0"/>
              <a:t>, </a:t>
            </a:r>
            <a:r>
              <a:rPr lang="en-US" sz="1100" dirty="0" err="1"/>
              <a:t>na</a:t>
            </a:r>
            <a:endParaRPr lang="en-US" sz="1100" dirty="0"/>
          </a:p>
          <a:p>
            <a:r>
              <a:rPr lang="en-US" sz="1100" dirty="0" err="1"/>
              <a:t>momfa</a:t>
            </a:r>
            <a:r>
              <a:rPr lang="en-US" sz="1100" dirty="0"/>
              <a:t> bi </a:t>
            </a:r>
            <a:r>
              <a:rPr lang="en-US" sz="1100" dirty="0" err="1"/>
              <a:t>mmera</a:t>
            </a:r>
            <a:r>
              <a:rPr lang="en-US" sz="1100" dirty="0"/>
              <a:t>.</a:t>
            </a:r>
          </a:p>
        </p:txBody>
      </p:sp>
      <p:pic>
        <p:nvPicPr>
          <p:cNvPr id="5" name="Picture 4">
            <a:extLst>
              <a:ext uri="{FF2B5EF4-FFF2-40B4-BE49-F238E27FC236}">
                <a16:creationId xmlns:a16="http://schemas.microsoft.com/office/drawing/2014/main" id="{84A35B64-C381-AE10-4448-D90AEFCB9102}"/>
              </a:ext>
            </a:extLst>
          </p:cNvPr>
          <p:cNvPicPr>
            <a:picLocks noChangeAspect="1"/>
          </p:cNvPicPr>
          <p:nvPr/>
        </p:nvPicPr>
        <p:blipFill>
          <a:blip r:embed="rId2"/>
          <a:stretch>
            <a:fillRect/>
          </a:stretch>
        </p:blipFill>
        <p:spPr>
          <a:xfrm>
            <a:off x="6096000" y="373974"/>
            <a:ext cx="4203032" cy="6010953"/>
          </a:xfrm>
          <a:prstGeom prst="rect">
            <a:avLst/>
          </a:prstGeom>
        </p:spPr>
      </p:pic>
    </p:spTree>
    <p:extLst>
      <p:ext uri="{BB962C8B-B14F-4D97-AF65-F5344CB8AC3E}">
        <p14:creationId xmlns:p14="http://schemas.microsoft.com/office/powerpoint/2010/main" val="1997839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C8A542-F323-C5B9-FD05-B9F3CCE8E2C5}"/>
              </a:ext>
            </a:extLst>
          </p:cNvPr>
          <p:cNvSpPr txBox="1"/>
          <p:nvPr/>
        </p:nvSpPr>
        <p:spPr>
          <a:xfrm>
            <a:off x="143377" y="0"/>
            <a:ext cx="5952623" cy="6863417"/>
          </a:xfrm>
          <a:prstGeom prst="rect">
            <a:avLst/>
          </a:prstGeom>
          <a:noFill/>
        </p:spPr>
        <p:txBody>
          <a:bodyPr wrap="square">
            <a:spAutoFit/>
          </a:bodyPr>
          <a:lstStyle/>
          <a:p>
            <a:r>
              <a:rPr lang="en-US" sz="1000" dirty="0"/>
              <a:t>We do not really mean, we do not really mean, (that what we are going to say is true)</a:t>
            </a:r>
          </a:p>
          <a:p>
            <a:r>
              <a:rPr lang="en-US" sz="1000" dirty="0"/>
              <a:t>YOU ARE AS WONDERFUL AS ANANSE, THE SPIDER </a:t>
            </a:r>
          </a:p>
          <a:p>
            <a:r>
              <a:rPr lang="en-US" sz="1000" dirty="0"/>
              <a:t>ANANSE, the Spider, was once living there, when </a:t>
            </a:r>
            <a:r>
              <a:rPr lang="en-US" sz="1000" dirty="0" err="1"/>
              <a:t>Nsia</a:t>
            </a:r>
            <a:r>
              <a:rPr lang="en-US" sz="1000" dirty="0"/>
              <a:t>, the mother of the</a:t>
            </a:r>
          </a:p>
          <a:p>
            <a:r>
              <a:rPr lang="en-US" sz="1000" dirty="0"/>
              <a:t>Sky-god, became ill. They went and fetched a medicine-man to come</a:t>
            </a:r>
          </a:p>
          <a:p>
            <a:r>
              <a:rPr lang="en-US" sz="1000"/>
              <a:t>and </a:t>
            </a:r>
            <a:r>
              <a:rPr lang="en-US" sz="1000" dirty="0"/>
              <a:t>attend her. When he came, he claimed a deposit of a </a:t>
            </a:r>
            <a:r>
              <a:rPr lang="en-US" sz="1000" dirty="0" err="1"/>
              <a:t>pereduan</a:t>
            </a:r>
            <a:r>
              <a:rPr lang="en-US" sz="1000" dirty="0"/>
              <a:t> of</a:t>
            </a:r>
          </a:p>
          <a:p>
            <a:r>
              <a:rPr lang="en-US" sz="1000" dirty="0"/>
              <a:t>gold dust (</a:t>
            </a:r>
            <a:r>
              <a:rPr lang="en-US" sz="1000" dirty="0" err="1"/>
              <a:t>i</a:t>
            </a:r>
            <a:r>
              <a:rPr lang="en-US" sz="1000" dirty="0"/>
              <a:t>. e. £8) for attending to her sickness. Now, </a:t>
            </a:r>
            <a:r>
              <a:rPr lang="en-US" sz="1000" dirty="0" err="1"/>
              <a:t>Ananse</a:t>
            </a:r>
            <a:r>
              <a:rPr lang="en-US" sz="1000" dirty="0"/>
              <a:t> went and</a:t>
            </a:r>
          </a:p>
          <a:p>
            <a:r>
              <a:rPr lang="en-US" sz="1000" dirty="0"/>
              <a:t>told the Sky-god, saying, " This fellow is taking your gold dust for nothing; he</a:t>
            </a:r>
          </a:p>
          <a:p>
            <a:r>
              <a:rPr lang="en-US" sz="1000" dirty="0"/>
              <a:t>is not able to look after her, so let me look to her for you, and if I do not look</a:t>
            </a:r>
          </a:p>
          <a:p>
            <a:r>
              <a:rPr lang="en-US" sz="1000" dirty="0"/>
              <a:t>after her, my head can be forfeit." </a:t>
            </a:r>
            <a:r>
              <a:rPr lang="en-US" sz="1000" dirty="0" err="1"/>
              <a:t>Ananse</a:t>
            </a:r>
            <a:r>
              <a:rPr lang="en-US" sz="1000" dirty="0"/>
              <a:t> took an </a:t>
            </a:r>
            <a:r>
              <a:rPr lang="en-US" sz="1000" dirty="0" err="1"/>
              <a:t>asuanu's</a:t>
            </a:r>
            <a:r>
              <a:rPr lang="en-US" sz="1000" dirty="0"/>
              <a:t>-worth of gold dust</a:t>
            </a:r>
          </a:p>
          <a:p>
            <a:r>
              <a:rPr lang="en-US" sz="1000" dirty="0"/>
              <a:t>(</a:t>
            </a:r>
            <a:r>
              <a:rPr lang="en-US" sz="1000" dirty="0" err="1"/>
              <a:t>i</a:t>
            </a:r>
            <a:r>
              <a:rPr lang="en-US" sz="1000" dirty="0"/>
              <a:t>. e. £4), and he said to the Sky-god, "If I should be unable to cure this sickness,</a:t>
            </a:r>
          </a:p>
          <a:p>
            <a:r>
              <a:rPr lang="en-US" sz="1000" dirty="0"/>
              <a:t>I shall give you a live lion." Next morning, when things became visible, </a:t>
            </a:r>
            <a:r>
              <a:rPr lang="en-US" sz="1000" dirty="0" err="1"/>
              <a:t>Nsia</a:t>
            </a:r>
            <a:r>
              <a:rPr lang="en-US" sz="1000" dirty="0"/>
              <a:t>,</a:t>
            </a:r>
          </a:p>
          <a:p>
            <a:r>
              <a:rPr lang="en-US" sz="1000" dirty="0"/>
              <a:t>the mother of </a:t>
            </a:r>
            <a:r>
              <a:rPr lang="en-US" sz="1000" dirty="0" err="1"/>
              <a:t>Nyankonpon</a:t>
            </a:r>
            <a:r>
              <a:rPr lang="en-US" sz="1000" dirty="0"/>
              <a:t>, the Sky-god, had departed. They said, "</a:t>
            </a:r>
            <a:r>
              <a:rPr lang="en-US" sz="1000" dirty="0" err="1"/>
              <a:t>Ananse</a:t>
            </a:r>
            <a:r>
              <a:rPr lang="en-US" sz="1000" dirty="0"/>
              <a:t>,</a:t>
            </a:r>
          </a:p>
          <a:p>
            <a:r>
              <a:rPr lang="en-US" sz="1000" dirty="0"/>
              <a:t>what about it? " </a:t>
            </a:r>
            <a:r>
              <a:rPr lang="en-US" sz="1000" dirty="0" err="1"/>
              <a:t>Ananse</a:t>
            </a:r>
            <a:r>
              <a:rPr lang="en-US" sz="1000" dirty="0"/>
              <a:t> left that place; he has fled. Now, speech and its left</a:t>
            </a:r>
          </a:p>
          <a:p>
            <a:r>
              <a:rPr lang="en-US" sz="1000" dirty="0"/>
              <a:t>behinds (</a:t>
            </a:r>
            <a:r>
              <a:rPr lang="en-US" sz="1000" dirty="0" err="1"/>
              <a:t>i</a:t>
            </a:r>
            <a:r>
              <a:rPr lang="en-US" sz="1000" dirty="0"/>
              <a:t>. e. I forgot to mention that) </a:t>
            </a:r>
            <a:r>
              <a:rPr lang="en-US" sz="1000" dirty="0" err="1"/>
              <a:t>Ananse's</a:t>
            </a:r>
            <a:r>
              <a:rPr lang="en-US" sz="1000" dirty="0"/>
              <a:t> greatest friend was </a:t>
            </a:r>
            <a:r>
              <a:rPr lang="en-US" sz="1000" dirty="0" err="1"/>
              <a:t>Okusie</a:t>
            </a:r>
            <a:r>
              <a:rPr lang="en-US" sz="1000" dirty="0"/>
              <a:t>, the</a:t>
            </a:r>
          </a:p>
          <a:p>
            <a:r>
              <a:rPr lang="en-US" sz="1000" dirty="0"/>
              <a:t>Rat. He told the Rat what had happened, saying, "That is what I have seen,</a:t>
            </a:r>
          </a:p>
          <a:p>
            <a:r>
              <a:rPr lang="en-US" sz="1000" dirty="0"/>
              <a:t>so now you must help me." The Rat replied, " In what way can I help you? "</a:t>
            </a:r>
          </a:p>
          <a:p>
            <a:r>
              <a:rPr lang="en-US" sz="1000" dirty="0"/>
              <a:t>(</a:t>
            </a:r>
            <a:r>
              <a:rPr lang="en-US" sz="1000" dirty="0" err="1"/>
              <a:t>Ananse</a:t>
            </a:r>
            <a:r>
              <a:rPr lang="en-US" sz="1000" dirty="0"/>
              <a:t>) replied, " I want you to go and dig a tunnel until it reaches under the</a:t>
            </a:r>
          </a:p>
          <a:p>
            <a:r>
              <a:rPr lang="en-US" sz="1000" dirty="0"/>
              <a:t>raised mound upon which the Sky-god sits." The Rat said, "I shall do it for</a:t>
            </a:r>
          </a:p>
          <a:p>
            <a:r>
              <a:rPr lang="en-US" sz="1000" dirty="0"/>
              <a:t>you." So he made it. The Rat came and informed </a:t>
            </a:r>
            <a:r>
              <a:rPr lang="en-US" sz="1000" dirty="0" err="1"/>
              <a:t>Ananse</a:t>
            </a:r>
            <a:r>
              <a:rPr lang="en-US" sz="1000" dirty="0"/>
              <a:t>, saying, "I have</a:t>
            </a:r>
          </a:p>
          <a:p>
            <a:r>
              <a:rPr lang="en-US" sz="1000" dirty="0"/>
              <a:t>finished." </a:t>
            </a:r>
            <a:r>
              <a:rPr lang="en-US" sz="1000" dirty="0" err="1"/>
              <a:t>Ananse</a:t>
            </a:r>
            <a:r>
              <a:rPr lang="en-US" sz="1000" dirty="0"/>
              <a:t> went and called his son, </a:t>
            </a:r>
            <a:r>
              <a:rPr lang="en-US" sz="1000" dirty="0" err="1"/>
              <a:t>Ntikuma</a:t>
            </a:r>
            <a:r>
              <a:rPr lang="en-US" sz="1000" dirty="0"/>
              <a:t>; and he cut a horn for him;</a:t>
            </a:r>
          </a:p>
          <a:p>
            <a:r>
              <a:rPr lang="en-US" sz="1000" dirty="0"/>
              <a:t>and he told him to go into the tunnel and sit beneath the raised mound, and,</a:t>
            </a:r>
          </a:p>
          <a:p>
            <a:r>
              <a:rPr lang="en-US" sz="1000" dirty="0"/>
              <a:t>when he saw that the Sky-god had seated himself on the raised mound, he must</a:t>
            </a:r>
          </a:p>
          <a:p>
            <a:r>
              <a:rPr lang="en-US" sz="1000" dirty="0"/>
              <a:t>sound his horn and say:</a:t>
            </a:r>
          </a:p>
          <a:p>
            <a:r>
              <a:rPr lang="en-US" sz="1000" dirty="0"/>
              <a:t>"When you kill </a:t>
            </a:r>
            <a:r>
              <a:rPr lang="en-US" sz="1000" dirty="0" err="1"/>
              <a:t>Ananse</a:t>
            </a:r>
            <a:r>
              <a:rPr lang="en-US" sz="1000" dirty="0"/>
              <a:t>, the tribe will come to ruin!</a:t>
            </a:r>
          </a:p>
          <a:p>
            <a:r>
              <a:rPr lang="en-US" sz="1000" dirty="0"/>
              <a:t>When you pardon </a:t>
            </a:r>
            <a:r>
              <a:rPr lang="en-US" sz="1000" dirty="0" err="1"/>
              <a:t>Ananse</a:t>
            </a:r>
            <a:r>
              <a:rPr lang="en-US" sz="1000" dirty="0"/>
              <a:t>, the tribe will shake with voices!"</a:t>
            </a:r>
          </a:p>
          <a:p>
            <a:r>
              <a:rPr lang="en-US" sz="1000" dirty="0" err="1"/>
              <a:t>Ntikuma</a:t>
            </a:r>
            <a:r>
              <a:rPr lang="en-US" sz="1000" dirty="0"/>
              <a:t> went and sat down beneath the reception seat, and </a:t>
            </a:r>
            <a:r>
              <a:rPr lang="en-US" sz="1000" dirty="0" err="1"/>
              <a:t>Ananse</a:t>
            </a:r>
            <a:r>
              <a:rPr lang="en-US" sz="1000" dirty="0"/>
              <a:t> set out,</a:t>
            </a:r>
          </a:p>
          <a:p>
            <a:r>
              <a:rPr lang="en-US" sz="1000" dirty="0"/>
              <a:t>saying he was going to </a:t>
            </a:r>
            <a:r>
              <a:rPr lang="en-US" sz="1000" dirty="0" err="1"/>
              <a:t>Nyankonpon</a:t>
            </a:r>
            <a:r>
              <a:rPr lang="en-US" sz="1000" dirty="0"/>
              <a:t>, the Sky-god, there of his own accord. When</a:t>
            </a:r>
          </a:p>
          <a:p>
            <a:r>
              <a:rPr lang="en-US" sz="1000" dirty="0"/>
              <a:t>he went, then the Sky-god's executioners caught hold of him; they took him before</a:t>
            </a:r>
          </a:p>
          <a:p>
            <a:r>
              <a:rPr lang="en-US" sz="1000" dirty="0"/>
              <a:t>the Sky-god. Then the spokesman said to him, " You, Kwaku </a:t>
            </a:r>
            <a:r>
              <a:rPr lang="en-US" sz="1000" dirty="0" err="1"/>
              <a:t>Ananse</a:t>
            </a:r>
            <a:r>
              <a:rPr lang="en-US" sz="1000" dirty="0"/>
              <a:t>, you said</a:t>
            </a:r>
          </a:p>
          <a:p>
            <a:r>
              <a:rPr lang="en-US" sz="1000" dirty="0"/>
              <a:t>to </a:t>
            </a:r>
            <a:r>
              <a:rPr lang="en-US" sz="1000" dirty="0" err="1"/>
              <a:t>Nyankonpon</a:t>
            </a:r>
            <a:r>
              <a:rPr lang="en-US" sz="1000" dirty="0"/>
              <a:t>, the Sky-god, that if his mother, </a:t>
            </a:r>
            <a:r>
              <a:rPr lang="en-US" sz="1000" dirty="0" err="1"/>
              <a:t>Nsia</a:t>
            </a:r>
            <a:r>
              <a:rPr lang="en-US" sz="1000" dirty="0"/>
              <a:t>, died, that he might kill</a:t>
            </a:r>
          </a:p>
          <a:p>
            <a:r>
              <a:rPr lang="en-US" sz="1000" dirty="0"/>
              <a:t>you; so because </a:t>
            </a:r>
            <a:r>
              <a:rPr lang="en-US" sz="1000" dirty="0" err="1"/>
              <a:t>Nsia</a:t>
            </a:r>
            <a:r>
              <a:rPr lang="en-US" sz="1000" dirty="0"/>
              <a:t> has departed, therefore we shall kill you." </a:t>
            </a:r>
            <a:r>
              <a:rPr lang="en-US" sz="1000" dirty="0" err="1"/>
              <a:t>Ananse</a:t>
            </a:r>
            <a:r>
              <a:rPr lang="en-US" sz="1000" dirty="0"/>
              <a:t> said,</a:t>
            </a:r>
          </a:p>
          <a:p>
            <a:r>
              <a:rPr lang="en-US" sz="1000" dirty="0"/>
              <a:t>"You must allow me to state my case." But the executioners seized hold of him</a:t>
            </a:r>
          </a:p>
          <a:p>
            <a:r>
              <a:rPr lang="en-US" sz="1000" dirty="0"/>
              <a:t>in order to go and kill him. </a:t>
            </a:r>
            <a:r>
              <a:rPr lang="en-US" sz="1000" dirty="0" err="1"/>
              <a:t>Ntikuma</a:t>
            </a:r>
            <a:r>
              <a:rPr lang="en-US" sz="1000" dirty="0"/>
              <a:t> raised (his voice): "When you kill </a:t>
            </a:r>
            <a:r>
              <a:rPr lang="en-US" sz="1000" dirty="0" err="1"/>
              <a:t>Ananse</a:t>
            </a:r>
            <a:r>
              <a:rPr lang="en-US" sz="1000" dirty="0"/>
              <a:t>, the tribe will come to ruin!</a:t>
            </a:r>
          </a:p>
          <a:p>
            <a:r>
              <a:rPr lang="en-US" sz="1000" dirty="0"/>
              <a:t>When you pardon </a:t>
            </a:r>
            <a:r>
              <a:rPr lang="en-US" sz="1000" dirty="0" err="1"/>
              <a:t>Ananse</a:t>
            </a:r>
            <a:r>
              <a:rPr lang="en-US" sz="1000" dirty="0"/>
              <a:t>, the tribe will shake with voices!"</a:t>
            </a:r>
          </a:p>
          <a:p>
            <a:r>
              <a:rPr lang="en-US" sz="1000" dirty="0"/>
              <a:t>They said, " Listen, listen! " And again the horn sounded:</a:t>
            </a:r>
          </a:p>
          <a:p>
            <a:r>
              <a:rPr lang="en-US" sz="1000" dirty="0"/>
              <a:t>" When you kill </a:t>
            </a:r>
            <a:r>
              <a:rPr lang="en-US" sz="1000" dirty="0" err="1"/>
              <a:t>Ananse</a:t>
            </a:r>
            <a:r>
              <a:rPr lang="en-US" sz="1000" dirty="0"/>
              <a:t>, the tribe will come to ruin!</a:t>
            </a:r>
          </a:p>
          <a:p>
            <a:r>
              <a:rPr lang="en-US" sz="1000" dirty="0"/>
              <a:t>When you pardon </a:t>
            </a:r>
            <a:r>
              <a:rPr lang="en-US" sz="1000" dirty="0" err="1"/>
              <a:t>Ananse</a:t>
            </a:r>
            <a:r>
              <a:rPr lang="en-US" sz="1000" dirty="0"/>
              <a:t>, the tribe will shake with voices!"</a:t>
            </a:r>
          </a:p>
          <a:p>
            <a:r>
              <a:rPr lang="en-US" sz="1000" dirty="0"/>
              <a:t>Then the </a:t>
            </a:r>
            <a:r>
              <a:rPr lang="en-US" sz="1000" dirty="0" err="1"/>
              <a:t>Kontirehene</a:t>
            </a:r>
            <a:r>
              <a:rPr lang="en-US" sz="1000" dirty="0"/>
              <a:t> chief rose up to inform the Sky-god, saying, " This tribe</a:t>
            </a:r>
          </a:p>
          <a:p>
            <a:r>
              <a:rPr lang="en-US" sz="1000" dirty="0"/>
              <a:t>belongs to you, Sky-god, and to Ya, Old-mother-earth. To-day you have got</a:t>
            </a:r>
          </a:p>
          <a:p>
            <a:r>
              <a:rPr lang="en-US" sz="1000" dirty="0" err="1"/>
              <a:t>Ananse</a:t>
            </a:r>
            <a:r>
              <a:rPr lang="en-US" sz="1000" dirty="0"/>
              <a:t> and are about to kill him. Ya, Old-mother-earth, says, 'Let him go,' so</a:t>
            </a:r>
          </a:p>
          <a:p>
            <a:r>
              <a:rPr lang="en-US" sz="1000" dirty="0"/>
              <a:t>if you let him go, it will be well." Then the Sky-god made the executioners release</a:t>
            </a:r>
          </a:p>
          <a:p>
            <a:r>
              <a:rPr lang="en-US" sz="1000" dirty="0"/>
              <a:t>him. That is why there is a saying, " You are as' wonderful as </a:t>
            </a:r>
            <a:r>
              <a:rPr lang="en-US" sz="1000" dirty="0" err="1"/>
              <a:t>Ananse</a:t>
            </a:r>
            <a:r>
              <a:rPr lang="en-US" sz="1000" dirty="0"/>
              <a:t>."</a:t>
            </a:r>
          </a:p>
          <a:p>
            <a:r>
              <a:rPr lang="en-US" sz="1000" dirty="0"/>
              <a:t>This, my story, which I have related, if it be sweet, (or) if it be not sweet, take</a:t>
            </a:r>
          </a:p>
          <a:p>
            <a:r>
              <a:rPr lang="en-US" sz="1000" dirty="0"/>
              <a:t>some elsewhere, and let some come back to me.</a:t>
            </a:r>
          </a:p>
        </p:txBody>
      </p:sp>
      <p:pic>
        <p:nvPicPr>
          <p:cNvPr id="5" name="Picture 4">
            <a:extLst>
              <a:ext uri="{FF2B5EF4-FFF2-40B4-BE49-F238E27FC236}">
                <a16:creationId xmlns:a16="http://schemas.microsoft.com/office/drawing/2014/main" id="{DE083EF4-A340-5713-3216-ED9E0445F912}"/>
              </a:ext>
            </a:extLst>
          </p:cNvPr>
          <p:cNvPicPr>
            <a:picLocks noChangeAspect="1"/>
          </p:cNvPicPr>
          <p:nvPr/>
        </p:nvPicPr>
        <p:blipFill>
          <a:blip r:embed="rId2"/>
          <a:stretch>
            <a:fillRect/>
          </a:stretch>
        </p:blipFill>
        <p:spPr>
          <a:xfrm>
            <a:off x="6095999" y="0"/>
            <a:ext cx="4764505" cy="6813942"/>
          </a:xfrm>
          <a:prstGeom prst="rect">
            <a:avLst/>
          </a:prstGeom>
        </p:spPr>
      </p:pic>
    </p:spTree>
    <p:extLst>
      <p:ext uri="{BB962C8B-B14F-4D97-AF65-F5344CB8AC3E}">
        <p14:creationId xmlns:p14="http://schemas.microsoft.com/office/powerpoint/2010/main" val="311705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1F7A3E-38B6-0EAD-FCF1-9E78C2463447}"/>
              </a:ext>
            </a:extLst>
          </p:cNvPr>
          <p:cNvSpPr txBox="1"/>
          <p:nvPr/>
        </p:nvSpPr>
        <p:spPr>
          <a:xfrm>
            <a:off x="0" y="263168"/>
            <a:ext cx="6096000" cy="2862322"/>
          </a:xfrm>
          <a:prstGeom prst="rect">
            <a:avLst/>
          </a:prstGeom>
          <a:noFill/>
        </p:spPr>
        <p:txBody>
          <a:bodyPr wrap="square">
            <a:spAutoFit/>
          </a:bodyPr>
          <a:lstStyle/>
          <a:p>
            <a:r>
              <a:rPr lang="en-US" b="0" i="0" dirty="0">
                <a:solidFill>
                  <a:srgbClr val="1F1F1F"/>
                </a:solidFill>
                <a:effectLst/>
                <a:latin typeface="Courier New" panose="02070309020205020404" pitchFamily="49" charset="0"/>
              </a:rPr>
              <a:t>----- GPT-3.5-turbo Estimate ----- Prompt tokens: 1890 Completion tokens (</a:t>
            </a:r>
            <a:r>
              <a:rPr lang="en-US" b="0" i="0" dirty="0" err="1">
                <a:solidFill>
                  <a:srgbClr val="1F1F1F"/>
                </a:solidFill>
                <a:effectLst/>
                <a:latin typeface="Courier New" panose="02070309020205020404" pitchFamily="49" charset="0"/>
              </a:rPr>
              <a:t>est</a:t>
            </a:r>
            <a:r>
              <a:rPr lang="en-US" b="0" i="0" dirty="0">
                <a:solidFill>
                  <a:srgbClr val="1F1F1F"/>
                </a:solidFill>
                <a:effectLst/>
                <a:latin typeface="Courier New" panose="02070309020205020404" pitchFamily="49" charset="0"/>
              </a:rPr>
              <a:t>): 200 Approx total tokens: 2090 Prompt cost: $0.0028 Completion cost: $0.0004 Total cost (</a:t>
            </a:r>
            <a:r>
              <a:rPr lang="en-US" b="0" i="0" dirty="0" err="1">
                <a:solidFill>
                  <a:srgbClr val="1F1F1F"/>
                </a:solidFill>
                <a:effectLst/>
                <a:latin typeface="Courier New" panose="02070309020205020404" pitchFamily="49" charset="0"/>
              </a:rPr>
              <a:t>est</a:t>
            </a:r>
            <a:r>
              <a:rPr lang="en-US" b="0" i="0" dirty="0">
                <a:solidFill>
                  <a:srgbClr val="1F1F1F"/>
                </a:solidFill>
                <a:effectLst/>
                <a:latin typeface="Courier New" panose="02070309020205020404" pitchFamily="49" charset="0"/>
              </a:rPr>
              <a:t>): $0.0032 ----- GPT-4 Estimate ----- Prompt tokens: 1890 Completion tokens (</a:t>
            </a:r>
            <a:r>
              <a:rPr lang="en-US" b="0" i="0" dirty="0" err="1">
                <a:solidFill>
                  <a:srgbClr val="1F1F1F"/>
                </a:solidFill>
                <a:effectLst/>
                <a:latin typeface="Courier New" panose="02070309020205020404" pitchFamily="49" charset="0"/>
              </a:rPr>
              <a:t>est</a:t>
            </a:r>
            <a:r>
              <a:rPr lang="en-US" b="0" i="0" dirty="0">
                <a:solidFill>
                  <a:srgbClr val="1F1F1F"/>
                </a:solidFill>
                <a:effectLst/>
                <a:latin typeface="Courier New" panose="02070309020205020404" pitchFamily="49" charset="0"/>
              </a:rPr>
              <a:t>): 200 Approx total tokens: 2090 Prompt cost: $0.0567 Completion cost: $0.0120 Total cost (</a:t>
            </a:r>
            <a:r>
              <a:rPr lang="en-US" b="0" i="0" dirty="0" err="1">
                <a:solidFill>
                  <a:srgbClr val="1F1F1F"/>
                </a:solidFill>
                <a:effectLst/>
                <a:latin typeface="Courier New" panose="02070309020205020404" pitchFamily="49" charset="0"/>
              </a:rPr>
              <a:t>est</a:t>
            </a:r>
            <a:r>
              <a:rPr lang="en-US" b="0" i="0" dirty="0">
                <a:solidFill>
                  <a:srgbClr val="1F1F1F"/>
                </a:solidFill>
                <a:effectLst/>
                <a:latin typeface="Courier New" panose="02070309020205020404" pitchFamily="49" charset="0"/>
              </a:rPr>
              <a:t>): $0.0687 Number of aligned sentence pairs: 26</a:t>
            </a:r>
            <a:endParaRPr lang="en-US" dirty="0"/>
          </a:p>
        </p:txBody>
      </p:sp>
      <p:sp>
        <p:nvSpPr>
          <p:cNvPr id="5" name="TextBox 4">
            <a:extLst>
              <a:ext uri="{FF2B5EF4-FFF2-40B4-BE49-F238E27FC236}">
                <a16:creationId xmlns:a16="http://schemas.microsoft.com/office/drawing/2014/main" id="{D4A512D3-73B5-4482-B42C-7E24DB253345}"/>
              </a:ext>
            </a:extLst>
          </p:cNvPr>
          <p:cNvSpPr txBox="1"/>
          <p:nvPr/>
        </p:nvSpPr>
        <p:spPr>
          <a:xfrm>
            <a:off x="6432176" y="263168"/>
            <a:ext cx="3948953" cy="4801314"/>
          </a:xfrm>
          <a:prstGeom prst="rect">
            <a:avLst/>
          </a:prstGeom>
          <a:noFill/>
        </p:spPr>
        <p:txBody>
          <a:bodyPr wrap="square">
            <a:spAutoFit/>
          </a:bodyPr>
          <a:lstStyle/>
          <a:p>
            <a:r>
              <a:rPr lang="en-US" dirty="0"/>
              <a:t>----- GPT-3.5-turbo Estimate -----</a:t>
            </a:r>
          </a:p>
          <a:p>
            <a:r>
              <a:rPr lang="en-US" dirty="0"/>
              <a:t>Prompt tokens: 1890</a:t>
            </a:r>
          </a:p>
          <a:p>
            <a:r>
              <a:rPr lang="en-US" dirty="0"/>
              <a:t>Completion tokens (</a:t>
            </a:r>
            <a:r>
              <a:rPr lang="en-US" dirty="0" err="1"/>
              <a:t>est</a:t>
            </a:r>
            <a:r>
              <a:rPr lang="en-US" dirty="0"/>
              <a:t>): 200</a:t>
            </a:r>
          </a:p>
          <a:p>
            <a:r>
              <a:rPr lang="en-US" dirty="0"/>
              <a:t>Approx total tokens: 2090</a:t>
            </a:r>
          </a:p>
          <a:p>
            <a:r>
              <a:rPr lang="en-US" dirty="0"/>
              <a:t>Prompt cost: $0.0028</a:t>
            </a:r>
          </a:p>
          <a:p>
            <a:r>
              <a:rPr lang="en-US" dirty="0"/>
              <a:t>Completion cost: $0.0004</a:t>
            </a:r>
          </a:p>
          <a:p>
            <a:r>
              <a:rPr lang="en-US" dirty="0"/>
              <a:t>Total cost (</a:t>
            </a:r>
            <a:r>
              <a:rPr lang="en-US" dirty="0" err="1"/>
              <a:t>est</a:t>
            </a:r>
            <a:r>
              <a:rPr lang="en-US" dirty="0"/>
              <a:t>): $0.0032</a:t>
            </a:r>
          </a:p>
          <a:p>
            <a:endParaRPr lang="en-US" dirty="0"/>
          </a:p>
          <a:p>
            <a:r>
              <a:rPr lang="en-US" dirty="0"/>
              <a:t>----- GPT-4 Estimate -----</a:t>
            </a:r>
          </a:p>
          <a:p>
            <a:r>
              <a:rPr lang="en-US" dirty="0"/>
              <a:t>Prompt tokens: 1890</a:t>
            </a:r>
          </a:p>
          <a:p>
            <a:r>
              <a:rPr lang="en-US" dirty="0"/>
              <a:t>Completion tokens (</a:t>
            </a:r>
            <a:r>
              <a:rPr lang="en-US" dirty="0" err="1"/>
              <a:t>est</a:t>
            </a:r>
            <a:r>
              <a:rPr lang="en-US" dirty="0"/>
              <a:t>): 200</a:t>
            </a:r>
          </a:p>
          <a:p>
            <a:r>
              <a:rPr lang="en-US" dirty="0"/>
              <a:t>Approx total tokens: 2090</a:t>
            </a:r>
          </a:p>
          <a:p>
            <a:r>
              <a:rPr lang="en-US" dirty="0"/>
              <a:t>Prompt cost: $0.0567</a:t>
            </a:r>
          </a:p>
          <a:p>
            <a:r>
              <a:rPr lang="en-US" dirty="0"/>
              <a:t>Completion cost: $0.0120</a:t>
            </a:r>
          </a:p>
          <a:p>
            <a:r>
              <a:rPr lang="en-US" dirty="0"/>
              <a:t>Total cost (</a:t>
            </a:r>
            <a:r>
              <a:rPr lang="en-US" dirty="0" err="1"/>
              <a:t>est</a:t>
            </a:r>
            <a:r>
              <a:rPr lang="en-US" dirty="0"/>
              <a:t>): $0.0687</a:t>
            </a:r>
          </a:p>
          <a:p>
            <a:endParaRPr lang="en-US" dirty="0"/>
          </a:p>
          <a:p>
            <a:r>
              <a:rPr lang="en-US" dirty="0"/>
              <a:t>Number of aligned sentence pairs: 26</a:t>
            </a:r>
          </a:p>
        </p:txBody>
      </p:sp>
      <p:pic>
        <p:nvPicPr>
          <p:cNvPr id="7" name="Picture 6">
            <a:extLst>
              <a:ext uri="{FF2B5EF4-FFF2-40B4-BE49-F238E27FC236}">
                <a16:creationId xmlns:a16="http://schemas.microsoft.com/office/drawing/2014/main" id="{304C1ABC-7BFE-DC02-EFF7-1322CB00033F}"/>
              </a:ext>
            </a:extLst>
          </p:cNvPr>
          <p:cNvPicPr>
            <a:picLocks noChangeAspect="1"/>
          </p:cNvPicPr>
          <p:nvPr/>
        </p:nvPicPr>
        <p:blipFill>
          <a:blip r:embed="rId2"/>
          <a:stretch>
            <a:fillRect/>
          </a:stretch>
        </p:blipFill>
        <p:spPr>
          <a:xfrm>
            <a:off x="-131053" y="3429000"/>
            <a:ext cx="6227053" cy="3125814"/>
          </a:xfrm>
          <a:prstGeom prst="rect">
            <a:avLst/>
          </a:prstGeom>
        </p:spPr>
      </p:pic>
    </p:spTree>
    <p:extLst>
      <p:ext uri="{BB962C8B-B14F-4D97-AF65-F5344CB8AC3E}">
        <p14:creationId xmlns:p14="http://schemas.microsoft.com/office/powerpoint/2010/main" val="2871847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e 1">
            <a:extLst>
              <a:ext uri="{FF2B5EF4-FFF2-40B4-BE49-F238E27FC236}">
                <a16:creationId xmlns:a16="http://schemas.microsoft.com/office/drawing/2014/main" id="{40D5550D-BE98-131C-61DE-9BAC8AECAD1B}"/>
              </a:ext>
            </a:extLst>
          </p:cNvPr>
          <p:cNvGraphicFramePr>
            <a:graphicFrameLocks noGrp="1"/>
          </p:cNvGraphicFramePr>
          <p:nvPr>
            <p:extLst>
              <p:ext uri="{D42A27DB-BD31-4B8C-83A1-F6EECF244321}">
                <p14:modId xmlns:p14="http://schemas.microsoft.com/office/powerpoint/2010/main" val="2021123198"/>
              </p:ext>
            </p:extLst>
          </p:nvPr>
        </p:nvGraphicFramePr>
        <p:xfrm>
          <a:off x="643467" y="689147"/>
          <a:ext cx="10905067" cy="5479710"/>
        </p:xfrm>
        <a:graphic>
          <a:graphicData uri="http://schemas.openxmlformats.org/drawingml/2006/table">
            <a:tbl>
              <a:tblPr firstRow="1" bandRow="1">
                <a:tableStyleId>{5C22544A-7EE6-4342-B048-85BDC9FD1C3A}</a:tableStyleId>
              </a:tblPr>
              <a:tblGrid>
                <a:gridCol w="5451663">
                  <a:extLst>
                    <a:ext uri="{9D8B030D-6E8A-4147-A177-3AD203B41FA5}">
                      <a16:colId xmlns:a16="http://schemas.microsoft.com/office/drawing/2014/main" val="3897942220"/>
                    </a:ext>
                  </a:extLst>
                </a:gridCol>
                <a:gridCol w="5453404">
                  <a:extLst>
                    <a:ext uri="{9D8B030D-6E8A-4147-A177-3AD203B41FA5}">
                      <a16:colId xmlns:a16="http://schemas.microsoft.com/office/drawing/2014/main" val="1822198171"/>
                    </a:ext>
                  </a:extLst>
                </a:gridCol>
              </a:tblGrid>
              <a:tr h="150174">
                <a:tc>
                  <a:txBody>
                    <a:bodyPr/>
                    <a:lstStyle/>
                    <a:p>
                      <a:pPr algn="ctr" fontAlgn="t"/>
                      <a:r>
                        <a:rPr lang="en-US" sz="800" u="none" strike="noStrike">
                          <a:effectLst/>
                        </a:rPr>
                        <a:t>AKAN</a:t>
                      </a:r>
                      <a:endParaRPr lang="en-US" sz="800" b="1" i="0" u="none" strike="noStrike">
                        <a:solidFill>
                          <a:srgbClr val="000000"/>
                        </a:solidFill>
                        <a:effectLst/>
                        <a:latin typeface="Calibri" panose="020F0502020204030204" pitchFamily="34" charset="0"/>
                      </a:endParaRPr>
                    </a:p>
                  </a:txBody>
                  <a:tcPr marL="2923" marR="2923" marT="2923" marB="0"/>
                </a:tc>
                <a:tc>
                  <a:txBody>
                    <a:bodyPr/>
                    <a:lstStyle/>
                    <a:p>
                      <a:pPr algn="ctr" fontAlgn="t"/>
                      <a:r>
                        <a:rPr lang="en-US" sz="800" u="none" strike="noStrike">
                          <a:effectLst/>
                        </a:rPr>
                        <a:t>ENGLISH</a:t>
                      </a:r>
                      <a:endParaRPr lang="en-US" sz="800" b="1" i="0" u="none" strike="noStrike">
                        <a:solidFill>
                          <a:srgbClr val="000000"/>
                        </a:solidFill>
                        <a:effectLst/>
                        <a:latin typeface="Calibri" panose="020F0502020204030204" pitchFamily="34" charset="0"/>
                      </a:endParaRPr>
                    </a:p>
                  </a:txBody>
                  <a:tcPr marL="2923" marR="2923" marT="2923" marB="0"/>
                </a:tc>
                <a:extLst>
                  <a:ext uri="{0D108BD9-81ED-4DB2-BD59-A6C34878D82A}">
                    <a16:rowId xmlns:a16="http://schemas.microsoft.com/office/drawing/2014/main" val="1671124833"/>
                  </a:ext>
                </a:extLst>
              </a:tr>
              <a:tr h="150174">
                <a:tc>
                  <a:txBody>
                    <a:bodyPr/>
                    <a:lstStyle/>
                    <a:p>
                      <a:pPr algn="l" fontAlgn="b"/>
                      <a:r>
                        <a:rPr lang="pt-BR" sz="800" u="none" strike="noStrike">
                          <a:effectLst/>
                        </a:rPr>
                        <a:t>Ye' nse se, nse se o</a:t>
                      </a:r>
                      <a:endParaRPr lang="pt-BR"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We do not really mean, we do not really mean, (that what we are going to say is true)</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957315026"/>
                  </a:ext>
                </a:extLst>
              </a:tr>
              <a:tr h="150174">
                <a:tc>
                  <a:txBody>
                    <a:bodyPr/>
                    <a:lstStyle/>
                    <a:p>
                      <a:pPr algn="l" fontAlgn="b"/>
                      <a:r>
                        <a:rPr lang="en-US" sz="800" u="none" strike="noStrike">
                          <a:effectLst/>
                        </a:rPr>
                        <a:t>WO HO HU SE ANANSE</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YOU ARE AS WONDERFUL AS ANANSE, THE SPIDER</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2206255208"/>
                  </a:ext>
                </a:extLst>
              </a:tr>
              <a:tr h="150174">
                <a:tc>
                  <a:txBody>
                    <a:bodyPr/>
                    <a:lstStyle/>
                    <a:p>
                      <a:pPr algn="l" fontAlgn="b"/>
                      <a:r>
                        <a:rPr lang="en-US" sz="800" u="none" strike="noStrike">
                          <a:effectLst/>
                        </a:rPr>
                        <a:t>ANANSE na ote ho, na Nyankonpon 'ni Nsia yareye.</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ANANSE, the Spider, was once living there, when Nsia, the mother of the Sky-god, became ill.</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2700233856"/>
                  </a:ext>
                </a:extLst>
              </a:tr>
              <a:tr h="150174">
                <a:tc>
                  <a:txBody>
                    <a:bodyPr/>
                    <a:lstStyle/>
                    <a:p>
                      <a:pPr algn="l" fontAlgn="b"/>
                      <a:r>
                        <a:rPr lang="fi-FI" sz="800" u="none" strike="noStrike">
                          <a:effectLst/>
                        </a:rPr>
                        <a:t>Na ye'kofaa l Idunsini se ommefwe no.</a:t>
                      </a:r>
                      <a:endParaRPr lang="fi-FI"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They went and fetched a medicine-man to come and attend her.</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1070400209"/>
                  </a:ext>
                </a:extLst>
              </a:tr>
              <a:tr h="150174">
                <a:tc>
                  <a:txBody>
                    <a:bodyPr/>
                    <a:lstStyle/>
                    <a:p>
                      <a:pPr algn="l" fontAlgn="b"/>
                      <a:r>
                        <a:rPr lang="en-US" sz="800" u="none" strike="noStrike">
                          <a:effectLst/>
                        </a:rPr>
                        <a:t>Obaye no obegyee ntoasee peredwan se o'fwe ne yarce no.</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When he came, he claimed a deposit of a pereduan of gold dust (i. e. £8) for attending to her sickness.</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1209925642"/>
                  </a:ext>
                </a:extLst>
              </a:tr>
              <a:tr h="268925">
                <a:tc>
                  <a:txBody>
                    <a:bodyPr/>
                    <a:lstStyle/>
                    <a:p>
                      <a:pPr algn="l" fontAlgn="b"/>
                      <a:r>
                        <a:rPr lang="en-US" sz="800" u="none" strike="noStrike">
                          <a:effectLst/>
                        </a:rPr>
                        <a:t>Na Ananse ko ka kyerec Nyankonpon se, "Akoa yi agye wo sika kwa, o'ntimi nfwe no, na mefwe no m'ama wo, na se m'an timi m'anfwe no a, me de me ti na meyi."</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Now, Ananse went and told the Sky-god, saying, " This fellow is taking your gold dust for nothing; he is not able to look after her, so let me look to her for you, and if I do not look after her, my head can be forfeit."</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2502083070"/>
                  </a:ext>
                </a:extLst>
              </a:tr>
              <a:tr h="268925">
                <a:tc>
                  <a:txBody>
                    <a:bodyPr/>
                    <a:lstStyle/>
                    <a:p>
                      <a:pPr algn="l" fontAlgn="b"/>
                      <a:r>
                        <a:rPr lang="en-US" sz="800" u="none" strike="noStrike">
                          <a:effectLst/>
                        </a:rPr>
                        <a:t>Na Ananse gyee asuanu, na oka kyerce Nyankonpon se, " Se m'antimi m'anfwe no a, mema wo gyata ani mono."</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Ananse took an asuanu's-worth of gold dust (i. e. £4), and he said to the Sky-god, "If I should be unable to cure this sickness, I shall give you a live lion."</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4142376571"/>
                  </a:ext>
                </a:extLst>
              </a:tr>
              <a:tr h="150174">
                <a:tc>
                  <a:txBody>
                    <a:bodyPr/>
                    <a:lstStyle/>
                    <a:p>
                      <a:pPr algn="l" fontAlgn="b"/>
                      <a:r>
                        <a:rPr lang="en-US" sz="800" u="none" strike="noStrike">
                          <a:effectLst/>
                        </a:rPr>
                        <a:t>Adeekyeye, na Nyankonpon 'ni Nsia afirim'.</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Next morning, when things became visible, Nsia, the mother of Nyankonpon, the Sky-god, had departed.</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3769127030"/>
                  </a:ext>
                </a:extLst>
              </a:tr>
              <a:tr h="150174">
                <a:tc>
                  <a:txBody>
                    <a:bodyPr/>
                    <a:lstStyle/>
                    <a:p>
                      <a:pPr algn="l" fontAlgn="b"/>
                      <a:r>
                        <a:rPr lang="en-US" sz="800" u="none" strike="noStrike">
                          <a:effectLst/>
                        </a:rPr>
                        <a:t>Ye'see, "Ananse eno no o? " Ananse firii ho; wadwane.</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They said, "Ananse, what about it? " Ananse left that place; he has fled.</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2900220631"/>
                  </a:ext>
                </a:extLst>
              </a:tr>
              <a:tr h="150174">
                <a:tc>
                  <a:txBody>
                    <a:bodyPr/>
                    <a:lstStyle/>
                    <a:p>
                      <a:pPr algn="l" fontAlgn="b"/>
                      <a:r>
                        <a:rPr lang="en-US" sz="800" u="none" strike="noStrike">
                          <a:effectLst/>
                        </a:rPr>
                        <a:t>Kasa ne no nyam', Ananse adamfo papapa ne Okusie.</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Now, speech and its left behinds (i. e. I forgot to mention that) Ananse's greatest friend was Okusie, the Rat.</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2223497667"/>
                  </a:ext>
                </a:extLst>
              </a:tr>
              <a:tr h="150174">
                <a:tc>
                  <a:txBody>
                    <a:bodyPr/>
                    <a:lstStyle/>
                    <a:p>
                      <a:pPr algn="l" fontAlgn="b"/>
                      <a:r>
                        <a:rPr lang="en-US" sz="800" u="none" strike="noStrike">
                          <a:effectLst/>
                        </a:rPr>
                        <a:t>Oboo 'Kusie amance se, " Die m'ahuno ni, na nti boa me."</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He told the Rat what had happened, saying, "That is what I have seen, so now you must help me."</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716364064"/>
                  </a:ext>
                </a:extLst>
              </a:tr>
              <a:tr h="268925">
                <a:tc>
                  <a:txBody>
                    <a:bodyPr/>
                    <a:lstStyle/>
                    <a:p>
                      <a:pPr algn="l" fontAlgn="b"/>
                      <a:r>
                        <a:rPr lang="en-US" sz="800" u="none" strike="noStrike">
                          <a:effectLst/>
                        </a:rPr>
                        <a:t>'Kusie see, " Me mmoa wo sen? " Oseey " Me fWefwe wo ama w'ako bo amena akopem Nyankonpon sumpini ase."</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The Rat replied, " In what way can I help you? " (Ananse) replied, " I want you to go and dig a tunnel until it reaches under the raised mound upon which the Sky-god sits."</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499764763"/>
                  </a:ext>
                </a:extLst>
              </a:tr>
              <a:tr h="150174">
                <a:tc>
                  <a:txBody>
                    <a:bodyPr/>
                    <a:lstStyle/>
                    <a:p>
                      <a:pPr algn="l" fontAlgn="b"/>
                      <a:r>
                        <a:rPr lang="pl-PL" sz="800" u="none" strike="noStrike">
                          <a:effectLst/>
                        </a:rPr>
                        <a:t>Okusie sec, " Meyo mama wo."</a:t>
                      </a:r>
                      <a:endParaRPr lang="pl-PL"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The Rat said, "I shall do it for you."</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1063540997"/>
                  </a:ext>
                </a:extLst>
              </a:tr>
              <a:tr h="387676">
                <a:tc>
                  <a:txBody>
                    <a:bodyPr/>
                    <a:lstStyle/>
                    <a:p>
                      <a:pPr algn="l" fontAlgn="b"/>
                      <a:r>
                        <a:rPr lang="en-US" sz="800" u="none" strike="noStrike">
                          <a:effectLst/>
                        </a:rPr>
                        <a:t>Na oyoye. 'Kusie beboo Ananse amanee se, " M'awie.'-' Ananse ko free ne 'ba Ntikuma; na otwaa aben maa no; na oka kyeree no se, onko amena nomy , na onko tena sumpini no ase, na ohuno se Nyankonpon abetena sumpini no so a, onhyen aben no se:</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So he made it. The Rat came and informed Ananse, saying, "I have finished." Ananse went and called his son, Ntikuma; and he cut a horn for him; and he told him to go into the tunnel and sit beneath the raised mound, and, when he saw that the Sky-god had seated himself on the raised mound, he must sound his horn and say:</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3649999109"/>
                  </a:ext>
                </a:extLst>
              </a:tr>
              <a:tr h="150174">
                <a:tc>
                  <a:txBody>
                    <a:bodyPr/>
                    <a:lstStyle/>
                    <a:p>
                      <a:pPr algn="l" fontAlgn="b"/>
                      <a:r>
                        <a:rPr lang="en-US" sz="800" u="none" strike="noStrike">
                          <a:effectLst/>
                        </a:rPr>
                        <a:t>" Wo kum Ananse a oman yi bebo! Wo gyae Ananse a, oman kasa biribiri!"</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"When you kill Ananse, the tribe will come to ruin! When you pardon Ananse, the tribe will shake with voices!"</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1957905050"/>
                  </a:ext>
                </a:extLst>
              </a:tr>
              <a:tr h="268925">
                <a:tc>
                  <a:txBody>
                    <a:bodyPr/>
                    <a:lstStyle/>
                    <a:p>
                      <a:pPr algn="l" fontAlgn="b"/>
                      <a:r>
                        <a:rPr lang="en-US" sz="800" u="none" strike="noStrike" dirty="0" err="1">
                          <a:effectLst/>
                        </a:rPr>
                        <a:t>Ntikuma</a:t>
                      </a:r>
                      <a:r>
                        <a:rPr lang="en-US" sz="800" u="none" strike="noStrike" dirty="0">
                          <a:effectLst/>
                        </a:rPr>
                        <a:t> ko </a:t>
                      </a:r>
                      <a:r>
                        <a:rPr lang="en-US" sz="800" u="none" strike="noStrike" dirty="0" err="1">
                          <a:effectLst/>
                        </a:rPr>
                        <a:t>tenaa</a:t>
                      </a:r>
                      <a:r>
                        <a:rPr lang="en-US" sz="800" u="none" strike="noStrike" dirty="0">
                          <a:effectLst/>
                        </a:rPr>
                        <a:t> </a:t>
                      </a:r>
                      <a:r>
                        <a:rPr lang="en-US" sz="800" u="none" strike="noStrike" dirty="0" err="1">
                          <a:effectLst/>
                        </a:rPr>
                        <a:t>sumpini</a:t>
                      </a:r>
                      <a:r>
                        <a:rPr lang="en-US" sz="800" u="none" strike="noStrike" dirty="0">
                          <a:effectLst/>
                        </a:rPr>
                        <a:t> </a:t>
                      </a:r>
                      <a:r>
                        <a:rPr lang="en-US" sz="800" u="none" strike="noStrike" dirty="0" err="1">
                          <a:effectLst/>
                        </a:rPr>
                        <a:t>ase</a:t>
                      </a:r>
                      <a:r>
                        <a:rPr lang="en-US" sz="800" u="none" strike="noStrike" dirty="0">
                          <a:effectLst/>
                        </a:rPr>
                        <a:t>, </a:t>
                      </a:r>
                      <a:r>
                        <a:rPr lang="en-US" sz="800" u="none" strike="noStrike" dirty="0" err="1">
                          <a:effectLst/>
                        </a:rPr>
                        <a:t>na</a:t>
                      </a:r>
                      <a:r>
                        <a:rPr lang="en-US" sz="800" u="none" strike="noStrike" dirty="0">
                          <a:effectLst/>
                        </a:rPr>
                        <a:t> </a:t>
                      </a:r>
                      <a:r>
                        <a:rPr lang="en-US" sz="800" u="none" strike="noStrike" dirty="0" err="1">
                          <a:effectLst/>
                        </a:rPr>
                        <a:t>Ananse</a:t>
                      </a:r>
                      <a:r>
                        <a:rPr lang="en-US" sz="800" u="none" strike="noStrike" dirty="0">
                          <a:effectLst/>
                        </a:rPr>
                        <a:t> </a:t>
                      </a:r>
                      <a:r>
                        <a:rPr lang="en-US" sz="800" u="none" strike="noStrike" dirty="0" err="1">
                          <a:effectLst/>
                        </a:rPr>
                        <a:t>siim</a:t>
                      </a:r>
                      <a:r>
                        <a:rPr lang="en-US" sz="800" u="none" strike="noStrike" dirty="0">
                          <a:effectLst/>
                        </a:rPr>
                        <a:t>' se ono </a:t>
                      </a:r>
                      <a:r>
                        <a:rPr lang="en-US" sz="800" u="none" strike="noStrike" dirty="0" err="1">
                          <a:effectLst/>
                        </a:rPr>
                        <a:t>ara</a:t>
                      </a:r>
                      <a:r>
                        <a:rPr lang="en-US" sz="800" u="none" strike="noStrike" dirty="0">
                          <a:effectLst/>
                        </a:rPr>
                        <a:t> </a:t>
                      </a:r>
                      <a:r>
                        <a:rPr lang="en-US" sz="800" u="none" strike="noStrike" dirty="0" err="1">
                          <a:effectLst/>
                        </a:rPr>
                        <a:t>o'ko</a:t>
                      </a:r>
                      <a:r>
                        <a:rPr lang="en-US" sz="800" u="none" strike="noStrike" dirty="0">
                          <a:effectLst/>
                        </a:rPr>
                        <a:t> </a:t>
                      </a:r>
                      <a:r>
                        <a:rPr lang="en-US" sz="800" u="none" strike="noStrike" dirty="0" err="1">
                          <a:effectLst/>
                        </a:rPr>
                        <a:t>Nyankonpon</a:t>
                      </a:r>
                      <a:r>
                        <a:rPr lang="en-US" sz="800" u="none" strike="noStrike" dirty="0">
                          <a:effectLst/>
                        </a:rPr>
                        <a:t> ho.</a:t>
                      </a:r>
                      <a:endParaRPr lang="en-US" sz="800" b="0" i="0" u="none" strike="noStrike" dirty="0">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Ntikuma went and sat down beneath the reception seat, and Ananse set out, saying he was going to Nyankonpon, the Sky-god, there of his own accord.</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2408014347"/>
                  </a:ext>
                </a:extLst>
              </a:tr>
              <a:tr h="150174">
                <a:tc>
                  <a:txBody>
                    <a:bodyPr/>
                    <a:lstStyle/>
                    <a:p>
                      <a:pPr algn="l" fontAlgn="b"/>
                      <a:r>
                        <a:rPr lang="en-US" sz="800" u="none" strike="noStrike">
                          <a:effectLst/>
                        </a:rPr>
                        <a:t>Okoroye na Nyankonpon abrafuo bekyeree no; ye'de no ako gyina Nyankonpon anim.</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When he went, then the Sky-god's executioners caught hold of him; they took him before the Sky-god.</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2997021451"/>
                  </a:ext>
                </a:extLst>
              </a:tr>
              <a:tr h="268925">
                <a:tc>
                  <a:txBody>
                    <a:bodyPr/>
                    <a:lstStyle/>
                    <a:p>
                      <a:pPr algn="l" fontAlgn="b"/>
                      <a:r>
                        <a:rPr lang="en-US" sz="800" u="none" strike="noStrike">
                          <a:effectLst/>
                        </a:rPr>
                        <a:t>Na okyeame ka kyerec no se, " Wo Kwaku Ananse, wo ka kyeree Nyankonpon se, se oni Nsia wu a, onku wo; nti Nsia so afirim', nti ye'ku wo."</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Then the spokesman said to him, " You, Kwaku Ananse, you said to Nyankonpon, the Sky-god, that if his mother, Nsia, died, that he might kill you; so because Nsia has departed, therefore we shall kill you."</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2115786622"/>
                  </a:ext>
                </a:extLst>
              </a:tr>
              <a:tr h="150174">
                <a:tc>
                  <a:txBody>
                    <a:bodyPr/>
                    <a:lstStyle/>
                    <a:p>
                      <a:pPr algn="l" fontAlgn="b"/>
                      <a:r>
                        <a:rPr lang="en-US" sz="800" u="none" strike="noStrike">
                          <a:effectLst/>
                        </a:rPr>
                        <a:t>Ananse see, " Mo mma me nka m'ano asem."</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Ananse said, "You must allow me to state my case."</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3680377703"/>
                  </a:ext>
                </a:extLst>
              </a:tr>
              <a:tr h="150174">
                <a:tc>
                  <a:txBody>
                    <a:bodyPr/>
                    <a:lstStyle/>
                    <a:p>
                      <a:pPr algn="l" fontAlgn="b"/>
                      <a:r>
                        <a:rPr lang="pt-BR" sz="800" u="none" strike="noStrike">
                          <a:effectLst/>
                        </a:rPr>
                        <a:t>Na abrafuo aso nomt ye'ko ku no.</a:t>
                      </a:r>
                      <a:endParaRPr lang="pt-BR"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But the executioners seized hold of him in order to go and kill him.</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3912130648"/>
                  </a:ext>
                </a:extLst>
              </a:tr>
              <a:tr h="268925">
                <a:tc>
                  <a:txBody>
                    <a:bodyPr/>
                    <a:lstStyle/>
                    <a:p>
                      <a:pPr algn="l" fontAlgn="b"/>
                      <a:r>
                        <a:rPr lang="en-US" sz="800" u="none" strike="noStrike">
                          <a:effectLst/>
                        </a:rPr>
                        <a:t>Ntikuma ama so: " Wo kum Ananse a oman yi bebo! Wo gyae Ananse a, oman kasa biribiri!"</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Ntikuma raised (his voice): "When you kill Ananse, the tribe will come to ruin! When you pardon Ananse, the tribe will shake with voices!"</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2025117958"/>
                  </a:ext>
                </a:extLst>
              </a:tr>
              <a:tr h="268925">
                <a:tc>
                  <a:txBody>
                    <a:bodyPr/>
                    <a:lstStyle/>
                    <a:p>
                      <a:pPr algn="l" fontAlgn="b"/>
                      <a:r>
                        <a:rPr lang="en-US" sz="800" u="none" strike="noStrike">
                          <a:effectLst/>
                        </a:rPr>
                        <a:t>Ye'see, " Mo ntie, mo ntie! " Na Aben no ahyen bio: "Wo kum Ananse a oman yi bebo ! Wo gyae Ananse a, oman kasa biribiri!"</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They said, " Listen, listen! " And again the horn sounded: " When you kill Ananse, the tribe will come to ruin! When you pardon Ananse, the tribe will shake with voices!"</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602337972"/>
                  </a:ext>
                </a:extLst>
              </a:tr>
              <a:tr h="387676">
                <a:tc>
                  <a:txBody>
                    <a:bodyPr/>
                    <a:lstStyle/>
                    <a:p>
                      <a:pPr algn="l" fontAlgn="b"/>
                      <a:r>
                        <a:rPr lang="en-US" sz="800" u="none" strike="noStrike">
                          <a:effectLst/>
                        </a:rPr>
                        <a:t>Na Kontirehene soreye ka kyeree Nyankonpon se, "Wo Nyame ne Asase Ya na oman yi wo mo. Nne w'anya Ananse wo'ku no. Asase Ya se 'Gya no'. Nti wo gya no a, na eye."</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Then the Kontirehene chief rose up to inform the Sky-god, saying, " This tribe belongs to you, Sky-god, and to Ya, Old-mother-earth. To-day you have got Ananse and are about to kill him. Ya, Old-mother-earth, says, 'Let him go,' so if you let him go, it will be well."</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1254423934"/>
                  </a:ext>
                </a:extLst>
              </a:tr>
              <a:tr h="150174">
                <a:tc>
                  <a:txBody>
                    <a:bodyPr/>
                    <a:lstStyle/>
                    <a:p>
                      <a:pPr algn="l" fontAlgn="b"/>
                      <a:r>
                        <a:rPr lang="fi-FI" sz="800" u="none" strike="noStrike">
                          <a:effectLst/>
                        </a:rPr>
                        <a:t>Na Nyankonpon maa abrafuo gya no.</a:t>
                      </a:r>
                      <a:endParaRPr lang="fi-FI"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Then the Sky-god made the executioners release him.</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596613705"/>
                  </a:ext>
                </a:extLst>
              </a:tr>
              <a:tr h="150174">
                <a:tc>
                  <a:txBody>
                    <a:bodyPr/>
                    <a:lstStyle/>
                    <a:p>
                      <a:pPr algn="l" fontAlgn="b"/>
                      <a:r>
                        <a:rPr lang="en-US" sz="800" u="none" strike="noStrike">
                          <a:effectLst/>
                        </a:rPr>
                        <a:t>Ene se aye akasa bebuo se, "Wo ho hu se Ananse."</a:t>
                      </a:r>
                      <a:endParaRPr lang="en-US"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a:effectLst/>
                        </a:rPr>
                        <a:t>That is why there is a saying, " You are as' wonderful as Ananse."</a:t>
                      </a:r>
                      <a:endParaRPr lang="en-US" sz="800" b="0" i="0" u="none" strike="noStrike">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3686460095"/>
                  </a:ext>
                </a:extLst>
              </a:tr>
              <a:tr h="268925">
                <a:tc>
                  <a:txBody>
                    <a:bodyPr/>
                    <a:lstStyle/>
                    <a:p>
                      <a:pPr algn="l" fontAlgn="b"/>
                      <a:r>
                        <a:rPr lang="pt-BR" sz="800" u="none" strike="noStrike">
                          <a:effectLst/>
                        </a:rPr>
                        <a:t>M'anansesem a metooye yi, se eye de o, se ennye de o, momfa bi nko, na momfa bi mmera.</a:t>
                      </a:r>
                      <a:endParaRPr lang="pt-BR" sz="800" b="0" i="0" u="none" strike="noStrike">
                        <a:solidFill>
                          <a:srgbClr val="000000"/>
                        </a:solidFill>
                        <a:effectLst/>
                        <a:latin typeface="Calibri" panose="020F0502020204030204" pitchFamily="34" charset="0"/>
                      </a:endParaRPr>
                    </a:p>
                  </a:txBody>
                  <a:tcPr marL="2923" marR="2923" marT="2923" marB="0" anchor="b"/>
                </a:tc>
                <a:tc>
                  <a:txBody>
                    <a:bodyPr/>
                    <a:lstStyle/>
                    <a:p>
                      <a:pPr algn="l" fontAlgn="b"/>
                      <a:r>
                        <a:rPr lang="en-US" sz="800" u="none" strike="noStrike" dirty="0">
                          <a:effectLst/>
                        </a:rPr>
                        <a:t>This, my story, which I have related, if it be sweet, (or) if it be not sweet, take some elsewhere, and let some come back to me.</a:t>
                      </a:r>
                      <a:endParaRPr lang="en-US" sz="800" b="0" i="0" u="none" strike="noStrike" dirty="0">
                        <a:solidFill>
                          <a:srgbClr val="000000"/>
                        </a:solidFill>
                        <a:effectLst/>
                        <a:latin typeface="Calibri" panose="020F0502020204030204" pitchFamily="34" charset="0"/>
                      </a:endParaRPr>
                    </a:p>
                  </a:txBody>
                  <a:tcPr marL="2923" marR="2923" marT="2923" marB="0" anchor="b"/>
                </a:tc>
                <a:extLst>
                  <a:ext uri="{0D108BD9-81ED-4DB2-BD59-A6C34878D82A}">
                    <a16:rowId xmlns:a16="http://schemas.microsoft.com/office/drawing/2014/main" val="156443355"/>
                  </a:ext>
                </a:extLst>
              </a:tr>
            </a:tbl>
          </a:graphicData>
        </a:graphic>
      </p:graphicFrame>
    </p:spTree>
    <p:extLst>
      <p:ext uri="{BB962C8B-B14F-4D97-AF65-F5344CB8AC3E}">
        <p14:creationId xmlns:p14="http://schemas.microsoft.com/office/powerpoint/2010/main" val="33563969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31802</TotalTime>
  <Words>2685</Words>
  <Application>Microsoft Office PowerPoint</Application>
  <PresentationFormat>Widescreen</PresentationFormat>
  <Paragraphs>154</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Aptos</vt:lpstr>
      <vt:lpstr>Aptos Display</vt:lpstr>
      <vt:lpstr>Arial</vt:lpstr>
      <vt:lpstr>Calibri</vt:lpstr>
      <vt:lpstr>Courier New</vt:lpstr>
      <vt:lpstr>Office Theme</vt:lpstr>
      <vt:lpstr>Demo Source Material: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Bill Worstell</dc:creator>
  <cp:lastModifiedBy>Bill Worstell</cp:lastModifiedBy>
  <cp:revision>22</cp:revision>
  <dcterms:created xsi:type="dcterms:W3CDTF">2024-12-05T19:33:04Z</dcterms:created>
  <dcterms:modified xsi:type="dcterms:W3CDTF">2025-02-18T16:07:44Z</dcterms:modified>
</cp:coreProperties>
</file>

<file path=docProps/thumbnail.jpeg>
</file>